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9" r:id="rId3"/>
    <p:sldId id="265" r:id="rId4"/>
    <p:sldId id="258" r:id="rId5"/>
    <p:sldId id="267" r:id="rId6"/>
    <p:sldId id="266"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62" r:id="rId26"/>
    <p:sldId id="2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A70B"/>
    <a:srgbClr val="F8BE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93705" autoAdjust="0"/>
  </p:normalViewPr>
  <p:slideViewPr>
    <p:cSldViewPr snapToGrid="0">
      <p:cViewPr varScale="1">
        <p:scale>
          <a:sx n="103" d="100"/>
          <a:sy n="103" d="100"/>
        </p:scale>
        <p:origin x="1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BA3053-DBC7-4204-ABB3-BB93BC5333B2}" type="doc">
      <dgm:prSet loTypeId="urn:microsoft.com/office/officeart/2016/7/layout/LinearBlockProcessNumbered" loCatId="process" qsTypeId="urn:microsoft.com/office/officeart/2005/8/quickstyle/simple1" qsCatId="simple" csTypeId="urn:microsoft.com/office/officeart/2005/8/colors/accent1_2" csCatId="accent1" phldr="1"/>
      <dgm:spPr/>
      <dgm:t>
        <a:bodyPr/>
        <a:lstStyle/>
        <a:p>
          <a:endParaRPr lang="en-US"/>
        </a:p>
      </dgm:t>
    </dgm:pt>
    <dgm:pt modelId="{FDB2CEB0-07A8-4F2A-A4C4-B1F26C466725}">
      <dgm:prSet/>
      <dgm:spPr/>
      <dgm:t>
        <a:bodyPr/>
        <a:lstStyle/>
        <a:p>
          <a:pPr algn="ctr"/>
          <a:r>
            <a:rPr lang="en-US" b="1" dirty="0"/>
            <a:t>Understand the importance of policies and procedures in Law Enforcement.</a:t>
          </a:r>
        </a:p>
      </dgm:t>
    </dgm:pt>
    <dgm:pt modelId="{8E244E0D-076D-4A30-9998-F265AD1B7C58}" type="parTrans" cxnId="{77521C47-B478-4F2A-ACC6-5802D0F9EAAC}">
      <dgm:prSet/>
      <dgm:spPr/>
      <dgm:t>
        <a:bodyPr/>
        <a:lstStyle/>
        <a:p>
          <a:endParaRPr lang="en-US"/>
        </a:p>
      </dgm:t>
    </dgm:pt>
    <dgm:pt modelId="{3163F078-2210-4B40-8999-52344273C557}" type="sibTrans" cxnId="{77521C47-B478-4F2A-ACC6-5802D0F9EAAC}">
      <dgm:prSet phldrT="01" phldr="0"/>
      <dgm:spPr/>
      <dgm:t>
        <a:bodyPr/>
        <a:lstStyle/>
        <a:p>
          <a:r>
            <a:rPr lang="en-US"/>
            <a:t>01</a:t>
          </a:r>
        </a:p>
      </dgm:t>
    </dgm:pt>
    <dgm:pt modelId="{DAF1F1FB-2549-4194-9581-A47B4E721249}">
      <dgm:prSet/>
      <dgm:spPr/>
      <dgm:t>
        <a:bodyPr/>
        <a:lstStyle/>
        <a:p>
          <a:pPr algn="ctr"/>
          <a:r>
            <a:rPr lang="en-US" b="1" dirty="0"/>
            <a:t>Learn How to establish a system of indexing policies.</a:t>
          </a:r>
        </a:p>
      </dgm:t>
    </dgm:pt>
    <dgm:pt modelId="{0F107E05-5D5B-4760-9D20-51747E7EBF88}" type="parTrans" cxnId="{BB597691-5D1B-4C05-990F-5B1CEE93339A}">
      <dgm:prSet/>
      <dgm:spPr/>
      <dgm:t>
        <a:bodyPr/>
        <a:lstStyle/>
        <a:p>
          <a:endParaRPr lang="en-US"/>
        </a:p>
      </dgm:t>
    </dgm:pt>
    <dgm:pt modelId="{BD996B19-6BBD-49C3-B7F6-8A13A92ED8A4}" type="sibTrans" cxnId="{BB597691-5D1B-4C05-990F-5B1CEE93339A}">
      <dgm:prSet phldrT="02" phldr="0"/>
      <dgm:spPr/>
      <dgm:t>
        <a:bodyPr/>
        <a:lstStyle/>
        <a:p>
          <a:r>
            <a:rPr lang="en-US"/>
            <a:t>02</a:t>
          </a:r>
          <a:endParaRPr lang="en-US" dirty="0"/>
        </a:p>
      </dgm:t>
    </dgm:pt>
    <dgm:pt modelId="{AE61A639-AC9C-47F3-8AD8-5B9AD246FFC6}">
      <dgm:prSet/>
      <dgm:spPr/>
      <dgm:t>
        <a:bodyPr/>
        <a:lstStyle/>
        <a:p>
          <a:pPr algn="ctr"/>
          <a:r>
            <a:rPr lang="en-US" b="1" dirty="0"/>
            <a:t>Learn how to begin writing comprehensive and easy to understand policies and procedures.</a:t>
          </a:r>
        </a:p>
      </dgm:t>
    </dgm:pt>
    <dgm:pt modelId="{6F42835C-F80A-49DC-8E02-1E094FF073BC}" type="parTrans" cxnId="{A4E17D54-89EA-4701-AFB9-03077FCF37B3}">
      <dgm:prSet/>
      <dgm:spPr/>
      <dgm:t>
        <a:bodyPr/>
        <a:lstStyle/>
        <a:p>
          <a:endParaRPr lang="en-US"/>
        </a:p>
      </dgm:t>
    </dgm:pt>
    <dgm:pt modelId="{3D7BBECD-972D-4A67-A90D-930101620D94}" type="sibTrans" cxnId="{A4E17D54-89EA-4701-AFB9-03077FCF37B3}">
      <dgm:prSet phldrT="03" phldr="0"/>
      <dgm:spPr/>
      <dgm:t>
        <a:bodyPr/>
        <a:lstStyle/>
        <a:p>
          <a:r>
            <a:rPr lang="en-US"/>
            <a:t>03</a:t>
          </a:r>
        </a:p>
      </dgm:t>
    </dgm:pt>
    <dgm:pt modelId="{FF7E97E9-AF32-4A06-8D49-4641B26A22FB}" type="pres">
      <dgm:prSet presAssocID="{28BA3053-DBC7-4204-ABB3-BB93BC5333B2}" presName="Name0" presStyleCnt="0">
        <dgm:presLayoutVars>
          <dgm:animLvl val="lvl"/>
          <dgm:resizeHandles val="exact"/>
        </dgm:presLayoutVars>
      </dgm:prSet>
      <dgm:spPr/>
    </dgm:pt>
    <dgm:pt modelId="{07DB8D69-F9F0-483D-BFE5-E90EA9DC5EB9}" type="pres">
      <dgm:prSet presAssocID="{FDB2CEB0-07A8-4F2A-A4C4-B1F26C466725}" presName="compositeNode" presStyleCnt="0">
        <dgm:presLayoutVars>
          <dgm:bulletEnabled val="1"/>
        </dgm:presLayoutVars>
      </dgm:prSet>
      <dgm:spPr/>
    </dgm:pt>
    <dgm:pt modelId="{DEA59AD0-410C-4414-857C-EA45AB5105BB}" type="pres">
      <dgm:prSet presAssocID="{FDB2CEB0-07A8-4F2A-A4C4-B1F26C466725}" presName="bgRect" presStyleLbl="alignNode1" presStyleIdx="0" presStyleCnt="3" custLinFactNeighborX="-25" custLinFactNeighborY="-188"/>
      <dgm:spPr/>
    </dgm:pt>
    <dgm:pt modelId="{B5F4F905-0958-4136-8770-DBF943468A55}" type="pres">
      <dgm:prSet presAssocID="{3163F078-2210-4B40-8999-52344273C557}" presName="sibTransNodeRect" presStyleLbl="alignNode1" presStyleIdx="0" presStyleCnt="3">
        <dgm:presLayoutVars>
          <dgm:chMax val="0"/>
          <dgm:bulletEnabled val="1"/>
        </dgm:presLayoutVars>
      </dgm:prSet>
      <dgm:spPr/>
    </dgm:pt>
    <dgm:pt modelId="{124ED685-A4AD-4A2A-ACEE-B1287C161514}" type="pres">
      <dgm:prSet presAssocID="{FDB2CEB0-07A8-4F2A-A4C4-B1F26C466725}" presName="nodeRect" presStyleLbl="alignNode1" presStyleIdx="0" presStyleCnt="3">
        <dgm:presLayoutVars>
          <dgm:bulletEnabled val="1"/>
        </dgm:presLayoutVars>
      </dgm:prSet>
      <dgm:spPr/>
    </dgm:pt>
    <dgm:pt modelId="{7456C344-C897-420E-93C1-765E78907BB9}" type="pres">
      <dgm:prSet presAssocID="{3163F078-2210-4B40-8999-52344273C557}" presName="sibTrans" presStyleCnt="0"/>
      <dgm:spPr/>
    </dgm:pt>
    <dgm:pt modelId="{5663B8A7-D738-4110-9F7F-ED5FD36516F6}" type="pres">
      <dgm:prSet presAssocID="{DAF1F1FB-2549-4194-9581-A47B4E721249}" presName="compositeNode" presStyleCnt="0">
        <dgm:presLayoutVars>
          <dgm:bulletEnabled val="1"/>
        </dgm:presLayoutVars>
      </dgm:prSet>
      <dgm:spPr/>
    </dgm:pt>
    <dgm:pt modelId="{47D2D965-F60B-47E1-B788-3414B6A191F6}" type="pres">
      <dgm:prSet presAssocID="{DAF1F1FB-2549-4194-9581-A47B4E721249}" presName="bgRect" presStyleLbl="alignNode1" presStyleIdx="1" presStyleCnt="3"/>
      <dgm:spPr/>
    </dgm:pt>
    <dgm:pt modelId="{D09D1321-2C1C-4DEA-8B07-5A5C5289F6E2}" type="pres">
      <dgm:prSet presAssocID="{BD996B19-6BBD-49C3-B7F6-8A13A92ED8A4}" presName="sibTransNodeRect" presStyleLbl="alignNode1" presStyleIdx="1" presStyleCnt="3">
        <dgm:presLayoutVars>
          <dgm:chMax val="0"/>
          <dgm:bulletEnabled val="1"/>
        </dgm:presLayoutVars>
      </dgm:prSet>
      <dgm:spPr/>
    </dgm:pt>
    <dgm:pt modelId="{B9BC0713-261F-44C4-81CF-2DE6EA04D56F}" type="pres">
      <dgm:prSet presAssocID="{DAF1F1FB-2549-4194-9581-A47B4E721249}" presName="nodeRect" presStyleLbl="alignNode1" presStyleIdx="1" presStyleCnt="3">
        <dgm:presLayoutVars>
          <dgm:bulletEnabled val="1"/>
        </dgm:presLayoutVars>
      </dgm:prSet>
      <dgm:spPr/>
    </dgm:pt>
    <dgm:pt modelId="{B4C1C5D8-2BED-4F4C-A998-25BD499E0C99}" type="pres">
      <dgm:prSet presAssocID="{BD996B19-6BBD-49C3-B7F6-8A13A92ED8A4}" presName="sibTrans" presStyleCnt="0"/>
      <dgm:spPr/>
    </dgm:pt>
    <dgm:pt modelId="{3F71FF83-DE0F-443D-9C46-482BCC6EC8D1}" type="pres">
      <dgm:prSet presAssocID="{AE61A639-AC9C-47F3-8AD8-5B9AD246FFC6}" presName="compositeNode" presStyleCnt="0">
        <dgm:presLayoutVars>
          <dgm:bulletEnabled val="1"/>
        </dgm:presLayoutVars>
      </dgm:prSet>
      <dgm:spPr/>
    </dgm:pt>
    <dgm:pt modelId="{15FE4758-4179-4F32-9866-FEC4619BA351}" type="pres">
      <dgm:prSet presAssocID="{AE61A639-AC9C-47F3-8AD8-5B9AD246FFC6}" presName="bgRect" presStyleLbl="alignNode1" presStyleIdx="2" presStyleCnt="3"/>
      <dgm:spPr/>
    </dgm:pt>
    <dgm:pt modelId="{760F4CBA-8C34-4640-A668-12EA56AAD4E2}" type="pres">
      <dgm:prSet presAssocID="{3D7BBECD-972D-4A67-A90D-930101620D94}" presName="sibTransNodeRect" presStyleLbl="alignNode1" presStyleIdx="2" presStyleCnt="3">
        <dgm:presLayoutVars>
          <dgm:chMax val="0"/>
          <dgm:bulletEnabled val="1"/>
        </dgm:presLayoutVars>
      </dgm:prSet>
      <dgm:spPr/>
    </dgm:pt>
    <dgm:pt modelId="{2D66575B-B563-4D4B-A9DA-BC4633E3D357}" type="pres">
      <dgm:prSet presAssocID="{AE61A639-AC9C-47F3-8AD8-5B9AD246FFC6}" presName="nodeRect" presStyleLbl="alignNode1" presStyleIdx="2" presStyleCnt="3">
        <dgm:presLayoutVars>
          <dgm:bulletEnabled val="1"/>
        </dgm:presLayoutVars>
      </dgm:prSet>
      <dgm:spPr/>
    </dgm:pt>
  </dgm:ptLst>
  <dgm:cxnLst>
    <dgm:cxn modelId="{9F022D09-8DFB-4E40-AA3A-7B8F278A23F5}" type="presOf" srcId="{BD996B19-6BBD-49C3-B7F6-8A13A92ED8A4}" destId="{D09D1321-2C1C-4DEA-8B07-5A5C5289F6E2}" srcOrd="0" destOrd="0" presId="urn:microsoft.com/office/officeart/2016/7/layout/LinearBlockProcessNumbered"/>
    <dgm:cxn modelId="{06C8E115-2AE8-406F-92CD-5D622C902D30}" type="presOf" srcId="{FDB2CEB0-07A8-4F2A-A4C4-B1F26C466725}" destId="{DEA59AD0-410C-4414-857C-EA45AB5105BB}" srcOrd="0" destOrd="0" presId="urn:microsoft.com/office/officeart/2016/7/layout/LinearBlockProcessNumbered"/>
    <dgm:cxn modelId="{D6405A25-6D68-46A3-BA54-963AC28C0F94}" type="presOf" srcId="{28BA3053-DBC7-4204-ABB3-BB93BC5333B2}" destId="{FF7E97E9-AF32-4A06-8D49-4641B26A22FB}" srcOrd="0" destOrd="0" presId="urn:microsoft.com/office/officeart/2016/7/layout/LinearBlockProcessNumbered"/>
    <dgm:cxn modelId="{8787485C-5580-4C3C-B942-4C0405A91941}" type="presOf" srcId="{3D7BBECD-972D-4A67-A90D-930101620D94}" destId="{760F4CBA-8C34-4640-A668-12EA56AAD4E2}" srcOrd="0" destOrd="0" presId="urn:microsoft.com/office/officeart/2016/7/layout/LinearBlockProcessNumbered"/>
    <dgm:cxn modelId="{77521C47-B478-4F2A-ACC6-5802D0F9EAAC}" srcId="{28BA3053-DBC7-4204-ABB3-BB93BC5333B2}" destId="{FDB2CEB0-07A8-4F2A-A4C4-B1F26C466725}" srcOrd="0" destOrd="0" parTransId="{8E244E0D-076D-4A30-9998-F265AD1B7C58}" sibTransId="{3163F078-2210-4B40-8999-52344273C557}"/>
    <dgm:cxn modelId="{A4E17D54-89EA-4701-AFB9-03077FCF37B3}" srcId="{28BA3053-DBC7-4204-ABB3-BB93BC5333B2}" destId="{AE61A639-AC9C-47F3-8AD8-5B9AD246FFC6}" srcOrd="2" destOrd="0" parTransId="{6F42835C-F80A-49DC-8E02-1E094FF073BC}" sibTransId="{3D7BBECD-972D-4A67-A90D-930101620D94}"/>
    <dgm:cxn modelId="{D1D1E854-BEF3-4C27-8B45-AAD187041585}" type="presOf" srcId="{AE61A639-AC9C-47F3-8AD8-5B9AD246FFC6}" destId="{15FE4758-4179-4F32-9866-FEC4619BA351}" srcOrd="0" destOrd="0" presId="urn:microsoft.com/office/officeart/2016/7/layout/LinearBlockProcessNumbered"/>
    <dgm:cxn modelId="{A9F3BE7C-0CA1-4170-BDCC-41EAB658B36D}" type="presOf" srcId="{AE61A639-AC9C-47F3-8AD8-5B9AD246FFC6}" destId="{2D66575B-B563-4D4B-A9DA-BC4633E3D357}" srcOrd="1" destOrd="0" presId="urn:microsoft.com/office/officeart/2016/7/layout/LinearBlockProcessNumbered"/>
    <dgm:cxn modelId="{221FB38D-3D5B-4713-96D9-F714B5064D62}" type="presOf" srcId="{DAF1F1FB-2549-4194-9581-A47B4E721249}" destId="{B9BC0713-261F-44C4-81CF-2DE6EA04D56F}" srcOrd="1" destOrd="0" presId="urn:microsoft.com/office/officeart/2016/7/layout/LinearBlockProcessNumbered"/>
    <dgm:cxn modelId="{BB597691-5D1B-4C05-990F-5B1CEE93339A}" srcId="{28BA3053-DBC7-4204-ABB3-BB93BC5333B2}" destId="{DAF1F1FB-2549-4194-9581-A47B4E721249}" srcOrd="1" destOrd="0" parTransId="{0F107E05-5D5B-4760-9D20-51747E7EBF88}" sibTransId="{BD996B19-6BBD-49C3-B7F6-8A13A92ED8A4}"/>
    <dgm:cxn modelId="{BDB0A6A4-F86A-4596-BA2F-6B5DA0109E5C}" type="presOf" srcId="{3163F078-2210-4B40-8999-52344273C557}" destId="{B5F4F905-0958-4136-8770-DBF943468A55}" srcOrd="0" destOrd="0" presId="urn:microsoft.com/office/officeart/2016/7/layout/LinearBlockProcessNumbered"/>
    <dgm:cxn modelId="{BF853AC0-40BA-4B73-BE7F-A4B461FB9819}" type="presOf" srcId="{DAF1F1FB-2549-4194-9581-A47B4E721249}" destId="{47D2D965-F60B-47E1-B788-3414B6A191F6}" srcOrd="0" destOrd="0" presId="urn:microsoft.com/office/officeart/2016/7/layout/LinearBlockProcessNumbered"/>
    <dgm:cxn modelId="{47CCA3E9-6F08-4022-8C00-F16ADF0B4718}" type="presOf" srcId="{FDB2CEB0-07A8-4F2A-A4C4-B1F26C466725}" destId="{124ED685-A4AD-4A2A-ACEE-B1287C161514}" srcOrd="1" destOrd="0" presId="urn:microsoft.com/office/officeart/2016/7/layout/LinearBlockProcessNumbered"/>
    <dgm:cxn modelId="{CE150FD8-11F9-4060-B717-868FA626CF92}" type="presParOf" srcId="{FF7E97E9-AF32-4A06-8D49-4641B26A22FB}" destId="{07DB8D69-F9F0-483D-BFE5-E90EA9DC5EB9}" srcOrd="0" destOrd="0" presId="urn:microsoft.com/office/officeart/2016/7/layout/LinearBlockProcessNumbered"/>
    <dgm:cxn modelId="{C3471871-BCCA-44EF-9C8E-D574B94C691C}" type="presParOf" srcId="{07DB8D69-F9F0-483D-BFE5-E90EA9DC5EB9}" destId="{DEA59AD0-410C-4414-857C-EA45AB5105BB}" srcOrd="0" destOrd="0" presId="urn:microsoft.com/office/officeart/2016/7/layout/LinearBlockProcessNumbered"/>
    <dgm:cxn modelId="{F918B105-E788-4371-892B-C49038EAB860}" type="presParOf" srcId="{07DB8D69-F9F0-483D-BFE5-E90EA9DC5EB9}" destId="{B5F4F905-0958-4136-8770-DBF943468A55}" srcOrd="1" destOrd="0" presId="urn:microsoft.com/office/officeart/2016/7/layout/LinearBlockProcessNumbered"/>
    <dgm:cxn modelId="{D6DD1E64-F28C-4FEB-9FDD-7C6B1A6D469E}" type="presParOf" srcId="{07DB8D69-F9F0-483D-BFE5-E90EA9DC5EB9}" destId="{124ED685-A4AD-4A2A-ACEE-B1287C161514}" srcOrd="2" destOrd="0" presId="urn:microsoft.com/office/officeart/2016/7/layout/LinearBlockProcessNumbered"/>
    <dgm:cxn modelId="{628A1631-1B0D-48D7-AAE6-B8094293AADA}" type="presParOf" srcId="{FF7E97E9-AF32-4A06-8D49-4641B26A22FB}" destId="{7456C344-C897-420E-93C1-765E78907BB9}" srcOrd="1" destOrd="0" presId="urn:microsoft.com/office/officeart/2016/7/layout/LinearBlockProcessNumbered"/>
    <dgm:cxn modelId="{DB232550-B3BD-4511-95C9-4B7432D682AC}" type="presParOf" srcId="{FF7E97E9-AF32-4A06-8D49-4641B26A22FB}" destId="{5663B8A7-D738-4110-9F7F-ED5FD36516F6}" srcOrd="2" destOrd="0" presId="urn:microsoft.com/office/officeart/2016/7/layout/LinearBlockProcessNumbered"/>
    <dgm:cxn modelId="{1F00620A-6D0A-4D53-AA58-D3F477014868}" type="presParOf" srcId="{5663B8A7-D738-4110-9F7F-ED5FD36516F6}" destId="{47D2D965-F60B-47E1-B788-3414B6A191F6}" srcOrd="0" destOrd="0" presId="urn:microsoft.com/office/officeart/2016/7/layout/LinearBlockProcessNumbered"/>
    <dgm:cxn modelId="{07BDAF51-F4C9-4870-9810-6817FC86C41C}" type="presParOf" srcId="{5663B8A7-D738-4110-9F7F-ED5FD36516F6}" destId="{D09D1321-2C1C-4DEA-8B07-5A5C5289F6E2}" srcOrd="1" destOrd="0" presId="urn:microsoft.com/office/officeart/2016/7/layout/LinearBlockProcessNumbered"/>
    <dgm:cxn modelId="{80E3D965-414C-4C20-BC3D-72EE548B5042}" type="presParOf" srcId="{5663B8A7-D738-4110-9F7F-ED5FD36516F6}" destId="{B9BC0713-261F-44C4-81CF-2DE6EA04D56F}" srcOrd="2" destOrd="0" presId="urn:microsoft.com/office/officeart/2016/7/layout/LinearBlockProcessNumbered"/>
    <dgm:cxn modelId="{B39BA6F2-D465-4715-8F3A-954B141607FF}" type="presParOf" srcId="{FF7E97E9-AF32-4A06-8D49-4641B26A22FB}" destId="{B4C1C5D8-2BED-4F4C-A998-25BD499E0C99}" srcOrd="3" destOrd="0" presId="urn:microsoft.com/office/officeart/2016/7/layout/LinearBlockProcessNumbered"/>
    <dgm:cxn modelId="{D7F47607-FB3A-4B44-BA55-18330D854BAB}" type="presParOf" srcId="{FF7E97E9-AF32-4A06-8D49-4641B26A22FB}" destId="{3F71FF83-DE0F-443D-9C46-482BCC6EC8D1}" srcOrd="4" destOrd="0" presId="urn:microsoft.com/office/officeart/2016/7/layout/LinearBlockProcessNumbered"/>
    <dgm:cxn modelId="{DEB05B5A-4DC8-48E6-8484-F9BDE632D637}" type="presParOf" srcId="{3F71FF83-DE0F-443D-9C46-482BCC6EC8D1}" destId="{15FE4758-4179-4F32-9866-FEC4619BA351}" srcOrd="0" destOrd="0" presId="urn:microsoft.com/office/officeart/2016/7/layout/LinearBlockProcessNumbered"/>
    <dgm:cxn modelId="{819C5C6F-87CD-4CC4-9969-5CD503B44470}" type="presParOf" srcId="{3F71FF83-DE0F-443D-9C46-482BCC6EC8D1}" destId="{760F4CBA-8C34-4640-A668-12EA56AAD4E2}" srcOrd="1" destOrd="0" presId="urn:microsoft.com/office/officeart/2016/7/layout/LinearBlockProcessNumbered"/>
    <dgm:cxn modelId="{F6A87BF1-E517-4147-B140-41E26A1C5F76}" type="presParOf" srcId="{3F71FF83-DE0F-443D-9C46-482BCC6EC8D1}" destId="{2D66575B-B563-4D4B-A9DA-BC4633E3D357}"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8F292B-F715-4D36-8877-D1750C4F913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9EFF06A-2573-4048-9F20-A22E52772A32}">
      <dgm:prSet custT="1"/>
      <dgm:spPr/>
      <dgm:t>
        <a:bodyPr/>
        <a:lstStyle/>
        <a:p>
          <a:pPr algn="ctr"/>
          <a:r>
            <a:rPr lang="en-US" sz="1800" dirty="0"/>
            <a:t>Who authorizes directives?</a:t>
          </a:r>
        </a:p>
      </dgm:t>
    </dgm:pt>
    <dgm:pt modelId="{AC525D34-F13F-4255-875B-1863920C96B9}" type="parTrans" cxnId="{89CD19F1-3DA9-4E85-8534-EE8644DA9067}">
      <dgm:prSet/>
      <dgm:spPr/>
      <dgm:t>
        <a:bodyPr/>
        <a:lstStyle/>
        <a:p>
          <a:endParaRPr lang="en-US"/>
        </a:p>
      </dgm:t>
    </dgm:pt>
    <dgm:pt modelId="{11967E8E-636A-4A39-A226-F4C9FC19DC90}" type="sibTrans" cxnId="{89CD19F1-3DA9-4E85-8534-EE8644DA9067}">
      <dgm:prSet/>
      <dgm:spPr/>
      <dgm:t>
        <a:bodyPr/>
        <a:lstStyle/>
        <a:p>
          <a:endParaRPr lang="en-US"/>
        </a:p>
      </dgm:t>
    </dgm:pt>
    <dgm:pt modelId="{D0016C38-C560-4A29-A817-6AE59A7C9F74}">
      <dgm:prSet custT="1"/>
      <dgm:spPr/>
      <dgm:t>
        <a:bodyPr/>
        <a:lstStyle/>
        <a:p>
          <a:pPr algn="ctr"/>
          <a:r>
            <a:rPr lang="en-US" sz="1800" dirty="0"/>
            <a:t>Who manages the function?</a:t>
          </a:r>
        </a:p>
      </dgm:t>
    </dgm:pt>
    <dgm:pt modelId="{15FBB8B5-5928-4DAA-876F-71E3F3F53891}" type="parTrans" cxnId="{55F7C1B0-E6B0-4C44-B677-CDCFA4A1A7BD}">
      <dgm:prSet/>
      <dgm:spPr/>
      <dgm:t>
        <a:bodyPr/>
        <a:lstStyle/>
        <a:p>
          <a:endParaRPr lang="en-US"/>
        </a:p>
      </dgm:t>
    </dgm:pt>
    <dgm:pt modelId="{A1C8E979-CDCB-4184-B962-2EBE5BD3D466}" type="sibTrans" cxnId="{55F7C1B0-E6B0-4C44-B677-CDCFA4A1A7BD}">
      <dgm:prSet/>
      <dgm:spPr/>
      <dgm:t>
        <a:bodyPr/>
        <a:lstStyle/>
        <a:p>
          <a:endParaRPr lang="en-US"/>
        </a:p>
      </dgm:t>
    </dgm:pt>
    <dgm:pt modelId="{04CF55C9-515F-494A-A60E-9C4E9E395E28}">
      <dgm:prSet custT="1"/>
      <dgm:spPr/>
      <dgm:t>
        <a:bodyPr/>
        <a:lstStyle/>
        <a:p>
          <a:pPr algn="ctr"/>
          <a:r>
            <a:rPr lang="en-US" sz="1800" dirty="0"/>
            <a:t>Who writes policies and procedures?</a:t>
          </a:r>
        </a:p>
      </dgm:t>
    </dgm:pt>
    <dgm:pt modelId="{A3E20D77-0934-4C51-AFAE-3CADB6EDE53C}" type="parTrans" cxnId="{A65C52A9-95FC-42D8-9F02-5DD36C55891D}">
      <dgm:prSet/>
      <dgm:spPr/>
      <dgm:t>
        <a:bodyPr/>
        <a:lstStyle/>
        <a:p>
          <a:endParaRPr lang="en-US"/>
        </a:p>
      </dgm:t>
    </dgm:pt>
    <dgm:pt modelId="{8972A5AC-53B3-4282-81E1-88ECA17A563A}" type="sibTrans" cxnId="{A65C52A9-95FC-42D8-9F02-5DD36C55891D}">
      <dgm:prSet/>
      <dgm:spPr/>
      <dgm:t>
        <a:bodyPr/>
        <a:lstStyle/>
        <a:p>
          <a:endParaRPr lang="en-US"/>
        </a:p>
      </dgm:t>
    </dgm:pt>
    <dgm:pt modelId="{3076BF3B-A451-4BFA-889A-48E097498CC3}">
      <dgm:prSet custT="1"/>
      <dgm:spPr/>
      <dgm:t>
        <a:bodyPr/>
        <a:lstStyle/>
        <a:p>
          <a:pPr algn="ctr"/>
          <a:r>
            <a:rPr lang="en-US" sz="1800" dirty="0"/>
            <a:t>Printed and/or online manuals?</a:t>
          </a:r>
        </a:p>
      </dgm:t>
    </dgm:pt>
    <dgm:pt modelId="{1FEE6AF0-B750-448E-80EF-C44AB81F33C2}" type="parTrans" cxnId="{F9B95A8C-B301-4CB4-B8F1-6E36DA30A830}">
      <dgm:prSet/>
      <dgm:spPr/>
      <dgm:t>
        <a:bodyPr/>
        <a:lstStyle/>
        <a:p>
          <a:endParaRPr lang="en-US"/>
        </a:p>
      </dgm:t>
    </dgm:pt>
    <dgm:pt modelId="{EC6AAFE6-B162-4263-BF08-9513C69CF785}" type="sibTrans" cxnId="{F9B95A8C-B301-4CB4-B8F1-6E36DA30A830}">
      <dgm:prSet/>
      <dgm:spPr/>
      <dgm:t>
        <a:bodyPr/>
        <a:lstStyle/>
        <a:p>
          <a:endParaRPr lang="en-US"/>
        </a:p>
      </dgm:t>
    </dgm:pt>
    <dgm:pt modelId="{80859660-0E45-4170-AB6A-D09A4290585E}">
      <dgm:prSet custT="1"/>
      <dgm:spPr/>
      <dgm:t>
        <a:bodyPr/>
        <a:lstStyle/>
        <a:p>
          <a:pPr algn="ctr"/>
          <a:r>
            <a:rPr lang="en-US" sz="1800" dirty="0"/>
            <a:t>What’s your document numbering system?</a:t>
          </a:r>
        </a:p>
      </dgm:t>
    </dgm:pt>
    <dgm:pt modelId="{24E15174-FDCA-4504-977C-3E5E6F502AD3}" type="parTrans" cxnId="{CD9E1AC8-3FD5-49C7-9C58-9CB1439F51E7}">
      <dgm:prSet/>
      <dgm:spPr/>
      <dgm:t>
        <a:bodyPr/>
        <a:lstStyle/>
        <a:p>
          <a:endParaRPr lang="en-US"/>
        </a:p>
      </dgm:t>
    </dgm:pt>
    <dgm:pt modelId="{118E8E9A-8845-4093-AF2D-43113E7C01EC}" type="sibTrans" cxnId="{CD9E1AC8-3FD5-49C7-9C58-9CB1439F51E7}">
      <dgm:prSet/>
      <dgm:spPr/>
      <dgm:t>
        <a:bodyPr/>
        <a:lstStyle/>
        <a:p>
          <a:endParaRPr lang="en-US"/>
        </a:p>
      </dgm:t>
    </dgm:pt>
    <dgm:pt modelId="{1619AC03-E063-4288-B972-C5D4185164D9}">
      <dgm:prSet custT="1"/>
      <dgm:spPr/>
      <dgm:t>
        <a:bodyPr/>
        <a:lstStyle/>
        <a:p>
          <a:pPr algn="ctr"/>
          <a:r>
            <a:rPr lang="en-US" sz="1800" dirty="0"/>
            <a:t>Where does content come from?</a:t>
          </a:r>
        </a:p>
      </dgm:t>
    </dgm:pt>
    <dgm:pt modelId="{ED2D01FA-1D0F-442F-9BDF-3927455AA684}" type="parTrans" cxnId="{E7A9439F-48ED-4AD2-97B8-5DCBEC866B53}">
      <dgm:prSet/>
      <dgm:spPr/>
      <dgm:t>
        <a:bodyPr/>
        <a:lstStyle/>
        <a:p>
          <a:endParaRPr lang="en-US"/>
        </a:p>
      </dgm:t>
    </dgm:pt>
    <dgm:pt modelId="{91FC619F-ECF6-437B-A9EE-55FCF911D164}" type="sibTrans" cxnId="{E7A9439F-48ED-4AD2-97B8-5DCBEC866B53}">
      <dgm:prSet/>
      <dgm:spPr/>
      <dgm:t>
        <a:bodyPr/>
        <a:lstStyle/>
        <a:p>
          <a:endParaRPr lang="en-US"/>
        </a:p>
      </dgm:t>
    </dgm:pt>
    <dgm:pt modelId="{C1933683-DF03-4D55-ABFE-92C7365D5762}">
      <dgm:prSet custT="1"/>
      <dgm:spPr/>
      <dgm:t>
        <a:bodyPr/>
        <a:lstStyle/>
        <a:p>
          <a:pPr algn="ctr"/>
          <a:r>
            <a:rPr lang="en-US" sz="1800" dirty="0"/>
            <a:t>What’s the layout of your writing format?</a:t>
          </a:r>
        </a:p>
      </dgm:t>
    </dgm:pt>
    <dgm:pt modelId="{9F98F15D-7BE2-4737-8ECD-F8380999A2A3}" type="parTrans" cxnId="{4A7C14F8-41C3-483B-B442-E87B2A43E2C5}">
      <dgm:prSet/>
      <dgm:spPr/>
      <dgm:t>
        <a:bodyPr/>
        <a:lstStyle/>
        <a:p>
          <a:endParaRPr lang="en-US"/>
        </a:p>
      </dgm:t>
    </dgm:pt>
    <dgm:pt modelId="{13BA224A-6247-4284-A421-D4892B88E100}" type="sibTrans" cxnId="{4A7C14F8-41C3-483B-B442-E87B2A43E2C5}">
      <dgm:prSet/>
      <dgm:spPr/>
      <dgm:t>
        <a:bodyPr/>
        <a:lstStyle/>
        <a:p>
          <a:endParaRPr lang="en-US"/>
        </a:p>
      </dgm:t>
    </dgm:pt>
    <dgm:pt modelId="{737087B5-4F79-4B9A-9727-C715B7DAEB34}">
      <dgm:prSet custT="1"/>
      <dgm:spPr/>
      <dgm:t>
        <a:bodyPr/>
        <a:lstStyle/>
        <a:p>
          <a:pPr algn="ctr"/>
          <a:r>
            <a:rPr lang="en-US" sz="1800" dirty="0"/>
            <a:t>Are forms designed to align with policy and procedure content?</a:t>
          </a:r>
        </a:p>
      </dgm:t>
    </dgm:pt>
    <dgm:pt modelId="{5F3B6CB4-97B1-473D-BDFE-9BDE55400FD4}" type="parTrans" cxnId="{8D0FB852-C46B-4C56-B230-A4C60ACADC66}">
      <dgm:prSet/>
      <dgm:spPr/>
      <dgm:t>
        <a:bodyPr/>
        <a:lstStyle/>
        <a:p>
          <a:endParaRPr lang="en-US"/>
        </a:p>
      </dgm:t>
    </dgm:pt>
    <dgm:pt modelId="{9A6A1D12-0FFF-4C08-ABDD-4B4C2734B6E8}" type="sibTrans" cxnId="{8D0FB852-C46B-4C56-B230-A4C60ACADC66}">
      <dgm:prSet/>
      <dgm:spPr/>
      <dgm:t>
        <a:bodyPr/>
        <a:lstStyle/>
        <a:p>
          <a:endParaRPr lang="en-US"/>
        </a:p>
      </dgm:t>
    </dgm:pt>
    <dgm:pt modelId="{DE8682B9-912F-4EA1-B7F0-2D7AD6FA29ED}" type="pres">
      <dgm:prSet presAssocID="{F58F292B-F715-4D36-8877-D1750C4F9134}" presName="linear" presStyleCnt="0">
        <dgm:presLayoutVars>
          <dgm:animLvl val="lvl"/>
          <dgm:resizeHandles val="exact"/>
        </dgm:presLayoutVars>
      </dgm:prSet>
      <dgm:spPr/>
    </dgm:pt>
    <dgm:pt modelId="{C6CC7005-BC36-482F-BCA7-DF21B0F1EB2C}" type="pres">
      <dgm:prSet presAssocID="{89EFF06A-2573-4048-9F20-A22E52772A32}" presName="parentText" presStyleLbl="node1" presStyleIdx="0" presStyleCnt="8">
        <dgm:presLayoutVars>
          <dgm:chMax val="0"/>
          <dgm:bulletEnabled val="1"/>
        </dgm:presLayoutVars>
      </dgm:prSet>
      <dgm:spPr/>
    </dgm:pt>
    <dgm:pt modelId="{902DA17B-82CD-403B-9570-21CA642AD72B}" type="pres">
      <dgm:prSet presAssocID="{11967E8E-636A-4A39-A226-F4C9FC19DC90}" presName="spacer" presStyleCnt="0"/>
      <dgm:spPr/>
    </dgm:pt>
    <dgm:pt modelId="{14F5726F-3D2D-45DF-9DE9-E5919FAEF6CB}" type="pres">
      <dgm:prSet presAssocID="{D0016C38-C560-4A29-A817-6AE59A7C9F74}" presName="parentText" presStyleLbl="node1" presStyleIdx="1" presStyleCnt="8">
        <dgm:presLayoutVars>
          <dgm:chMax val="0"/>
          <dgm:bulletEnabled val="1"/>
        </dgm:presLayoutVars>
      </dgm:prSet>
      <dgm:spPr/>
    </dgm:pt>
    <dgm:pt modelId="{D85E9CD8-C684-455E-84B4-88F81285F613}" type="pres">
      <dgm:prSet presAssocID="{A1C8E979-CDCB-4184-B962-2EBE5BD3D466}" presName="spacer" presStyleCnt="0"/>
      <dgm:spPr/>
    </dgm:pt>
    <dgm:pt modelId="{A8DB15ED-EB75-4040-8B2F-439522198CF7}" type="pres">
      <dgm:prSet presAssocID="{04CF55C9-515F-494A-A60E-9C4E9E395E28}" presName="parentText" presStyleLbl="node1" presStyleIdx="2" presStyleCnt="8">
        <dgm:presLayoutVars>
          <dgm:chMax val="0"/>
          <dgm:bulletEnabled val="1"/>
        </dgm:presLayoutVars>
      </dgm:prSet>
      <dgm:spPr/>
    </dgm:pt>
    <dgm:pt modelId="{0C8268B1-BA95-4610-AB3B-11FBBC0596F3}" type="pres">
      <dgm:prSet presAssocID="{8972A5AC-53B3-4282-81E1-88ECA17A563A}" presName="spacer" presStyleCnt="0"/>
      <dgm:spPr/>
    </dgm:pt>
    <dgm:pt modelId="{B9A6BEB8-A649-4F18-8A38-46D19973F23E}" type="pres">
      <dgm:prSet presAssocID="{3076BF3B-A451-4BFA-889A-48E097498CC3}" presName="parentText" presStyleLbl="node1" presStyleIdx="3" presStyleCnt="8">
        <dgm:presLayoutVars>
          <dgm:chMax val="0"/>
          <dgm:bulletEnabled val="1"/>
        </dgm:presLayoutVars>
      </dgm:prSet>
      <dgm:spPr/>
    </dgm:pt>
    <dgm:pt modelId="{085908DD-8138-440A-836A-C4B6F4351245}" type="pres">
      <dgm:prSet presAssocID="{EC6AAFE6-B162-4263-BF08-9513C69CF785}" presName="spacer" presStyleCnt="0"/>
      <dgm:spPr/>
    </dgm:pt>
    <dgm:pt modelId="{0FFC8D3C-23C8-44B2-BCD2-D48AFE2B18BA}" type="pres">
      <dgm:prSet presAssocID="{80859660-0E45-4170-AB6A-D09A4290585E}" presName="parentText" presStyleLbl="node1" presStyleIdx="4" presStyleCnt="8">
        <dgm:presLayoutVars>
          <dgm:chMax val="0"/>
          <dgm:bulletEnabled val="1"/>
        </dgm:presLayoutVars>
      </dgm:prSet>
      <dgm:spPr/>
    </dgm:pt>
    <dgm:pt modelId="{D353D4D6-BEF5-4024-96CF-E0A707C9F90C}" type="pres">
      <dgm:prSet presAssocID="{118E8E9A-8845-4093-AF2D-43113E7C01EC}" presName="spacer" presStyleCnt="0"/>
      <dgm:spPr/>
    </dgm:pt>
    <dgm:pt modelId="{CCD8B37D-7F2D-4C7E-92B7-45C2E27866E2}" type="pres">
      <dgm:prSet presAssocID="{1619AC03-E063-4288-B972-C5D4185164D9}" presName="parentText" presStyleLbl="node1" presStyleIdx="5" presStyleCnt="8">
        <dgm:presLayoutVars>
          <dgm:chMax val="0"/>
          <dgm:bulletEnabled val="1"/>
        </dgm:presLayoutVars>
      </dgm:prSet>
      <dgm:spPr/>
    </dgm:pt>
    <dgm:pt modelId="{16FA9C2D-3C1A-4807-9415-69757D1BFB65}" type="pres">
      <dgm:prSet presAssocID="{91FC619F-ECF6-437B-A9EE-55FCF911D164}" presName="spacer" presStyleCnt="0"/>
      <dgm:spPr/>
    </dgm:pt>
    <dgm:pt modelId="{F9856AF1-6707-4FAE-B187-55043603031C}" type="pres">
      <dgm:prSet presAssocID="{C1933683-DF03-4D55-ABFE-92C7365D5762}" presName="parentText" presStyleLbl="node1" presStyleIdx="6" presStyleCnt="8">
        <dgm:presLayoutVars>
          <dgm:chMax val="0"/>
          <dgm:bulletEnabled val="1"/>
        </dgm:presLayoutVars>
      </dgm:prSet>
      <dgm:spPr/>
    </dgm:pt>
    <dgm:pt modelId="{0956A874-19BD-42F1-9541-E550C3D9C8DE}" type="pres">
      <dgm:prSet presAssocID="{13BA224A-6247-4284-A421-D4892B88E100}" presName="spacer" presStyleCnt="0"/>
      <dgm:spPr/>
    </dgm:pt>
    <dgm:pt modelId="{F03FBBDD-CF03-48D3-8F30-F20C55692B96}" type="pres">
      <dgm:prSet presAssocID="{737087B5-4F79-4B9A-9727-C715B7DAEB34}" presName="parentText" presStyleLbl="node1" presStyleIdx="7" presStyleCnt="8" custLinFactNeighborX="-546" custLinFactNeighborY="54419">
        <dgm:presLayoutVars>
          <dgm:chMax val="0"/>
          <dgm:bulletEnabled val="1"/>
        </dgm:presLayoutVars>
      </dgm:prSet>
      <dgm:spPr/>
    </dgm:pt>
  </dgm:ptLst>
  <dgm:cxnLst>
    <dgm:cxn modelId="{903B4910-FB4E-460B-87AB-952B564B14BA}" type="presOf" srcId="{04CF55C9-515F-494A-A60E-9C4E9E395E28}" destId="{A8DB15ED-EB75-4040-8B2F-439522198CF7}" srcOrd="0" destOrd="0" presId="urn:microsoft.com/office/officeart/2005/8/layout/vList2"/>
    <dgm:cxn modelId="{1D2C4D13-A56D-4038-9091-79F3749CE0FA}" type="presOf" srcId="{1619AC03-E063-4288-B972-C5D4185164D9}" destId="{CCD8B37D-7F2D-4C7E-92B7-45C2E27866E2}" srcOrd="0" destOrd="0" presId="urn:microsoft.com/office/officeart/2005/8/layout/vList2"/>
    <dgm:cxn modelId="{8D0FB852-C46B-4C56-B230-A4C60ACADC66}" srcId="{F58F292B-F715-4D36-8877-D1750C4F9134}" destId="{737087B5-4F79-4B9A-9727-C715B7DAEB34}" srcOrd="7" destOrd="0" parTransId="{5F3B6CB4-97B1-473D-BDFE-9BDE55400FD4}" sibTransId="{9A6A1D12-0FFF-4C08-ABDD-4B4C2734B6E8}"/>
    <dgm:cxn modelId="{E890055A-9AB1-40E4-B70F-C462222CC1AE}" type="presOf" srcId="{D0016C38-C560-4A29-A817-6AE59A7C9F74}" destId="{14F5726F-3D2D-45DF-9DE9-E5919FAEF6CB}" srcOrd="0" destOrd="0" presId="urn:microsoft.com/office/officeart/2005/8/layout/vList2"/>
    <dgm:cxn modelId="{F9B95A8C-B301-4CB4-B8F1-6E36DA30A830}" srcId="{F58F292B-F715-4D36-8877-D1750C4F9134}" destId="{3076BF3B-A451-4BFA-889A-48E097498CC3}" srcOrd="3" destOrd="0" parTransId="{1FEE6AF0-B750-448E-80EF-C44AB81F33C2}" sibTransId="{EC6AAFE6-B162-4263-BF08-9513C69CF785}"/>
    <dgm:cxn modelId="{5083DE99-087F-4E8F-8A54-725B285E9FD8}" type="presOf" srcId="{89EFF06A-2573-4048-9F20-A22E52772A32}" destId="{C6CC7005-BC36-482F-BCA7-DF21B0F1EB2C}" srcOrd="0" destOrd="0" presId="urn:microsoft.com/office/officeart/2005/8/layout/vList2"/>
    <dgm:cxn modelId="{E7A9439F-48ED-4AD2-97B8-5DCBEC866B53}" srcId="{F58F292B-F715-4D36-8877-D1750C4F9134}" destId="{1619AC03-E063-4288-B972-C5D4185164D9}" srcOrd="5" destOrd="0" parTransId="{ED2D01FA-1D0F-442F-9BDF-3927455AA684}" sibTransId="{91FC619F-ECF6-437B-A9EE-55FCF911D164}"/>
    <dgm:cxn modelId="{A65C52A9-95FC-42D8-9F02-5DD36C55891D}" srcId="{F58F292B-F715-4D36-8877-D1750C4F9134}" destId="{04CF55C9-515F-494A-A60E-9C4E9E395E28}" srcOrd="2" destOrd="0" parTransId="{A3E20D77-0934-4C51-AFAE-3CADB6EDE53C}" sibTransId="{8972A5AC-53B3-4282-81E1-88ECA17A563A}"/>
    <dgm:cxn modelId="{72C298AC-8263-48BD-9F23-BB6E45530D63}" type="presOf" srcId="{80859660-0E45-4170-AB6A-D09A4290585E}" destId="{0FFC8D3C-23C8-44B2-BCD2-D48AFE2B18BA}" srcOrd="0" destOrd="0" presId="urn:microsoft.com/office/officeart/2005/8/layout/vList2"/>
    <dgm:cxn modelId="{55F7C1B0-E6B0-4C44-B677-CDCFA4A1A7BD}" srcId="{F58F292B-F715-4D36-8877-D1750C4F9134}" destId="{D0016C38-C560-4A29-A817-6AE59A7C9F74}" srcOrd="1" destOrd="0" parTransId="{15FBB8B5-5928-4DAA-876F-71E3F3F53891}" sibTransId="{A1C8E979-CDCB-4184-B962-2EBE5BD3D466}"/>
    <dgm:cxn modelId="{CD9E1AC8-3FD5-49C7-9C58-9CB1439F51E7}" srcId="{F58F292B-F715-4D36-8877-D1750C4F9134}" destId="{80859660-0E45-4170-AB6A-D09A4290585E}" srcOrd="4" destOrd="0" parTransId="{24E15174-FDCA-4504-977C-3E5E6F502AD3}" sibTransId="{118E8E9A-8845-4093-AF2D-43113E7C01EC}"/>
    <dgm:cxn modelId="{7AC3D1CD-1332-4281-89BD-AC2976970E37}" type="presOf" srcId="{3076BF3B-A451-4BFA-889A-48E097498CC3}" destId="{B9A6BEB8-A649-4F18-8A38-46D19973F23E}" srcOrd="0" destOrd="0" presId="urn:microsoft.com/office/officeart/2005/8/layout/vList2"/>
    <dgm:cxn modelId="{B9DFA2DF-BFD5-43A6-A452-4F07C67BB35A}" type="presOf" srcId="{C1933683-DF03-4D55-ABFE-92C7365D5762}" destId="{F9856AF1-6707-4FAE-B187-55043603031C}" srcOrd="0" destOrd="0" presId="urn:microsoft.com/office/officeart/2005/8/layout/vList2"/>
    <dgm:cxn modelId="{89CD19F1-3DA9-4E85-8534-EE8644DA9067}" srcId="{F58F292B-F715-4D36-8877-D1750C4F9134}" destId="{89EFF06A-2573-4048-9F20-A22E52772A32}" srcOrd="0" destOrd="0" parTransId="{AC525D34-F13F-4255-875B-1863920C96B9}" sibTransId="{11967E8E-636A-4A39-A226-F4C9FC19DC90}"/>
    <dgm:cxn modelId="{4A7C14F8-41C3-483B-B442-E87B2A43E2C5}" srcId="{F58F292B-F715-4D36-8877-D1750C4F9134}" destId="{C1933683-DF03-4D55-ABFE-92C7365D5762}" srcOrd="6" destOrd="0" parTransId="{9F98F15D-7BE2-4737-8ECD-F8380999A2A3}" sibTransId="{13BA224A-6247-4284-A421-D4892B88E100}"/>
    <dgm:cxn modelId="{5A88C9F9-84C9-4A2B-A7ED-0ACFED93833B}" type="presOf" srcId="{F58F292B-F715-4D36-8877-D1750C4F9134}" destId="{DE8682B9-912F-4EA1-B7F0-2D7AD6FA29ED}" srcOrd="0" destOrd="0" presId="urn:microsoft.com/office/officeart/2005/8/layout/vList2"/>
    <dgm:cxn modelId="{D69FF3FC-3303-4CF4-9C19-072C2886446E}" type="presOf" srcId="{737087B5-4F79-4B9A-9727-C715B7DAEB34}" destId="{F03FBBDD-CF03-48D3-8F30-F20C55692B96}" srcOrd="0" destOrd="0" presId="urn:microsoft.com/office/officeart/2005/8/layout/vList2"/>
    <dgm:cxn modelId="{44B8A606-BEF6-441B-AE6A-689252D774EB}" type="presParOf" srcId="{DE8682B9-912F-4EA1-B7F0-2D7AD6FA29ED}" destId="{C6CC7005-BC36-482F-BCA7-DF21B0F1EB2C}" srcOrd="0" destOrd="0" presId="urn:microsoft.com/office/officeart/2005/8/layout/vList2"/>
    <dgm:cxn modelId="{3C3DC377-9030-49A3-BAEE-A7CD7FF95879}" type="presParOf" srcId="{DE8682B9-912F-4EA1-B7F0-2D7AD6FA29ED}" destId="{902DA17B-82CD-403B-9570-21CA642AD72B}" srcOrd="1" destOrd="0" presId="urn:microsoft.com/office/officeart/2005/8/layout/vList2"/>
    <dgm:cxn modelId="{EF68A8F4-C848-457D-B830-29FAE301B6CE}" type="presParOf" srcId="{DE8682B9-912F-4EA1-B7F0-2D7AD6FA29ED}" destId="{14F5726F-3D2D-45DF-9DE9-E5919FAEF6CB}" srcOrd="2" destOrd="0" presId="urn:microsoft.com/office/officeart/2005/8/layout/vList2"/>
    <dgm:cxn modelId="{A0FE4469-2C8F-46D5-99ED-806D254CA295}" type="presParOf" srcId="{DE8682B9-912F-4EA1-B7F0-2D7AD6FA29ED}" destId="{D85E9CD8-C684-455E-84B4-88F81285F613}" srcOrd="3" destOrd="0" presId="urn:microsoft.com/office/officeart/2005/8/layout/vList2"/>
    <dgm:cxn modelId="{235321F2-9701-4B7F-A9AE-4A0CAEB19583}" type="presParOf" srcId="{DE8682B9-912F-4EA1-B7F0-2D7AD6FA29ED}" destId="{A8DB15ED-EB75-4040-8B2F-439522198CF7}" srcOrd="4" destOrd="0" presId="urn:microsoft.com/office/officeart/2005/8/layout/vList2"/>
    <dgm:cxn modelId="{FAE57022-9077-48D8-AD47-191FFA3AC797}" type="presParOf" srcId="{DE8682B9-912F-4EA1-B7F0-2D7AD6FA29ED}" destId="{0C8268B1-BA95-4610-AB3B-11FBBC0596F3}" srcOrd="5" destOrd="0" presId="urn:microsoft.com/office/officeart/2005/8/layout/vList2"/>
    <dgm:cxn modelId="{3AB987F2-D583-4DBD-9B14-60305331FD72}" type="presParOf" srcId="{DE8682B9-912F-4EA1-B7F0-2D7AD6FA29ED}" destId="{B9A6BEB8-A649-4F18-8A38-46D19973F23E}" srcOrd="6" destOrd="0" presId="urn:microsoft.com/office/officeart/2005/8/layout/vList2"/>
    <dgm:cxn modelId="{F262CD0C-27CC-4BFD-8B4E-593919BE7B0A}" type="presParOf" srcId="{DE8682B9-912F-4EA1-B7F0-2D7AD6FA29ED}" destId="{085908DD-8138-440A-836A-C4B6F4351245}" srcOrd="7" destOrd="0" presId="urn:microsoft.com/office/officeart/2005/8/layout/vList2"/>
    <dgm:cxn modelId="{846F1820-ECEB-4B4E-83CF-7FBA5F0CCC9E}" type="presParOf" srcId="{DE8682B9-912F-4EA1-B7F0-2D7AD6FA29ED}" destId="{0FFC8D3C-23C8-44B2-BCD2-D48AFE2B18BA}" srcOrd="8" destOrd="0" presId="urn:microsoft.com/office/officeart/2005/8/layout/vList2"/>
    <dgm:cxn modelId="{0E34A817-C2A6-464A-924A-F96941AE8ED6}" type="presParOf" srcId="{DE8682B9-912F-4EA1-B7F0-2D7AD6FA29ED}" destId="{D353D4D6-BEF5-4024-96CF-E0A707C9F90C}" srcOrd="9" destOrd="0" presId="urn:microsoft.com/office/officeart/2005/8/layout/vList2"/>
    <dgm:cxn modelId="{36316872-9B2D-4FCF-A082-0918B0E86A60}" type="presParOf" srcId="{DE8682B9-912F-4EA1-B7F0-2D7AD6FA29ED}" destId="{CCD8B37D-7F2D-4C7E-92B7-45C2E27866E2}" srcOrd="10" destOrd="0" presId="urn:microsoft.com/office/officeart/2005/8/layout/vList2"/>
    <dgm:cxn modelId="{C009CC3D-0618-41B0-9EC1-742CEF4CE377}" type="presParOf" srcId="{DE8682B9-912F-4EA1-B7F0-2D7AD6FA29ED}" destId="{16FA9C2D-3C1A-4807-9415-69757D1BFB65}" srcOrd="11" destOrd="0" presId="urn:microsoft.com/office/officeart/2005/8/layout/vList2"/>
    <dgm:cxn modelId="{A97EE693-3D43-456B-9734-4E4ECFFC3D58}" type="presParOf" srcId="{DE8682B9-912F-4EA1-B7F0-2D7AD6FA29ED}" destId="{F9856AF1-6707-4FAE-B187-55043603031C}" srcOrd="12" destOrd="0" presId="urn:microsoft.com/office/officeart/2005/8/layout/vList2"/>
    <dgm:cxn modelId="{7B61B51B-E0A0-4925-82DF-4816383BBCA0}" type="presParOf" srcId="{DE8682B9-912F-4EA1-B7F0-2D7AD6FA29ED}" destId="{0956A874-19BD-42F1-9541-E550C3D9C8DE}" srcOrd="13" destOrd="0" presId="urn:microsoft.com/office/officeart/2005/8/layout/vList2"/>
    <dgm:cxn modelId="{B6DE77E1-00E2-4232-B1BF-1F22636962A6}" type="presParOf" srcId="{DE8682B9-912F-4EA1-B7F0-2D7AD6FA29ED}" destId="{F03FBBDD-CF03-48D3-8F30-F20C55692B96}"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00CBC7-AB65-401D-8004-A8B8D4C0CD3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93087D2-7F11-4729-96FF-8722B8BC1000}">
      <dgm:prSet custT="1"/>
      <dgm:spPr/>
      <dgm:t>
        <a:bodyPr/>
        <a:lstStyle/>
        <a:p>
          <a:pPr algn="ctr"/>
          <a:r>
            <a:rPr lang="en-US" sz="2000" dirty="0"/>
            <a:t>Identify policy/procedure topics.</a:t>
          </a:r>
        </a:p>
      </dgm:t>
    </dgm:pt>
    <dgm:pt modelId="{36D2C518-A1A8-43F2-AED0-D54D457A9749}" type="parTrans" cxnId="{D7348216-C24A-4F74-B0BA-5F4C2BF5CEFC}">
      <dgm:prSet/>
      <dgm:spPr/>
      <dgm:t>
        <a:bodyPr/>
        <a:lstStyle/>
        <a:p>
          <a:endParaRPr lang="en-US"/>
        </a:p>
      </dgm:t>
    </dgm:pt>
    <dgm:pt modelId="{E18B7B7C-7630-46EE-B989-9104F5E7395F}" type="sibTrans" cxnId="{D7348216-C24A-4F74-B0BA-5F4C2BF5CEFC}">
      <dgm:prSet/>
      <dgm:spPr/>
      <dgm:t>
        <a:bodyPr/>
        <a:lstStyle/>
        <a:p>
          <a:endParaRPr lang="en-US"/>
        </a:p>
      </dgm:t>
    </dgm:pt>
    <dgm:pt modelId="{2FA864EB-5C50-4F11-A948-FB80E5CA0929}">
      <dgm:prSet custT="1"/>
      <dgm:spPr/>
      <dgm:t>
        <a:bodyPr/>
        <a:lstStyle/>
        <a:p>
          <a:pPr algn="ctr"/>
          <a:r>
            <a:rPr lang="en-US" sz="2000" dirty="0"/>
            <a:t>Conduct research (Model policies, other agencies, etc.).</a:t>
          </a:r>
        </a:p>
      </dgm:t>
    </dgm:pt>
    <dgm:pt modelId="{C10E7708-D7A5-46F4-9C54-73AE76D06984}" type="parTrans" cxnId="{6CDCCF1E-9482-4BB3-8DEA-E68C983692F9}">
      <dgm:prSet/>
      <dgm:spPr/>
      <dgm:t>
        <a:bodyPr/>
        <a:lstStyle/>
        <a:p>
          <a:endParaRPr lang="en-US"/>
        </a:p>
      </dgm:t>
    </dgm:pt>
    <dgm:pt modelId="{F5820412-91CE-4022-9369-B8738CF7EAFD}" type="sibTrans" cxnId="{6CDCCF1E-9482-4BB3-8DEA-E68C983692F9}">
      <dgm:prSet/>
      <dgm:spPr/>
      <dgm:t>
        <a:bodyPr/>
        <a:lstStyle/>
        <a:p>
          <a:endParaRPr lang="en-US"/>
        </a:p>
      </dgm:t>
    </dgm:pt>
    <dgm:pt modelId="{C9B7CD98-03CB-4180-B39F-DCC41C261A91}">
      <dgm:prSet custT="1"/>
      <dgm:spPr/>
      <dgm:t>
        <a:bodyPr/>
        <a:lstStyle/>
        <a:p>
          <a:pPr algn="ctr"/>
          <a:r>
            <a:rPr lang="en-US" sz="2000" dirty="0"/>
            <a:t>Write the first draft and post for reviewal and revision.</a:t>
          </a:r>
        </a:p>
      </dgm:t>
    </dgm:pt>
    <dgm:pt modelId="{97CA27F9-3E3C-4F59-AAF5-802C6E3DF0BD}" type="parTrans" cxnId="{47BAAD81-6C0F-4C0F-8393-5A99ADD762E4}">
      <dgm:prSet/>
      <dgm:spPr/>
      <dgm:t>
        <a:bodyPr/>
        <a:lstStyle/>
        <a:p>
          <a:endParaRPr lang="en-US"/>
        </a:p>
      </dgm:t>
    </dgm:pt>
    <dgm:pt modelId="{18140C8A-F9DE-477B-A483-8371B9B767F0}" type="sibTrans" cxnId="{47BAAD81-6C0F-4C0F-8393-5A99ADD762E4}">
      <dgm:prSet/>
      <dgm:spPr/>
      <dgm:t>
        <a:bodyPr/>
        <a:lstStyle/>
        <a:p>
          <a:endParaRPr lang="en-US"/>
        </a:p>
      </dgm:t>
    </dgm:pt>
    <dgm:pt modelId="{AF63C3B7-3164-4E63-8036-FF3BC10E5D03}">
      <dgm:prSet custT="1"/>
      <dgm:spPr/>
      <dgm:t>
        <a:bodyPr/>
        <a:lstStyle/>
        <a:p>
          <a:pPr algn="ctr"/>
          <a:r>
            <a:rPr lang="en-US" sz="2000" dirty="0"/>
            <a:t>Obtain approvals, publish, and distribute.</a:t>
          </a:r>
        </a:p>
      </dgm:t>
    </dgm:pt>
    <dgm:pt modelId="{2C58B929-0D54-47FD-8F8F-A5EECEBA3BDE}" type="parTrans" cxnId="{BEE76588-0EFF-4542-B9A4-E81D467244E0}">
      <dgm:prSet/>
      <dgm:spPr/>
      <dgm:t>
        <a:bodyPr/>
        <a:lstStyle/>
        <a:p>
          <a:endParaRPr lang="en-US"/>
        </a:p>
      </dgm:t>
    </dgm:pt>
    <dgm:pt modelId="{34326D93-F943-4C77-8383-7850A304477E}" type="sibTrans" cxnId="{BEE76588-0EFF-4542-B9A4-E81D467244E0}">
      <dgm:prSet/>
      <dgm:spPr/>
      <dgm:t>
        <a:bodyPr/>
        <a:lstStyle/>
        <a:p>
          <a:endParaRPr lang="en-US"/>
        </a:p>
      </dgm:t>
    </dgm:pt>
    <dgm:pt modelId="{3B59A744-160B-40BE-A1DA-9E89FB99307A}">
      <dgm:prSet custT="1"/>
      <dgm:spPr/>
      <dgm:t>
        <a:bodyPr/>
        <a:lstStyle/>
        <a:p>
          <a:pPr algn="ctr"/>
          <a:r>
            <a:rPr lang="en-US" sz="2000" dirty="0"/>
            <a:t>Issue communications and conduct training.</a:t>
          </a:r>
        </a:p>
      </dgm:t>
    </dgm:pt>
    <dgm:pt modelId="{71F4F3C9-5B01-4DF4-8C2E-236814EC697E}" type="parTrans" cxnId="{0FC9A77B-0A1C-4582-999C-164C533FB99F}">
      <dgm:prSet/>
      <dgm:spPr/>
      <dgm:t>
        <a:bodyPr/>
        <a:lstStyle/>
        <a:p>
          <a:endParaRPr lang="en-US"/>
        </a:p>
      </dgm:t>
    </dgm:pt>
    <dgm:pt modelId="{69A45656-8220-441B-9A99-CD8AD0E7BB7A}" type="sibTrans" cxnId="{0FC9A77B-0A1C-4582-999C-164C533FB99F}">
      <dgm:prSet/>
      <dgm:spPr/>
      <dgm:t>
        <a:bodyPr/>
        <a:lstStyle/>
        <a:p>
          <a:endParaRPr lang="en-US"/>
        </a:p>
      </dgm:t>
    </dgm:pt>
    <dgm:pt modelId="{977DE820-5909-4E04-9488-DB1DA8A76AF8}">
      <dgm:prSet custT="1"/>
      <dgm:spPr/>
      <dgm:t>
        <a:bodyPr/>
        <a:lstStyle/>
        <a:p>
          <a:pPr algn="ctr"/>
          <a:r>
            <a:rPr lang="en-US" sz="2000" dirty="0"/>
            <a:t>Analyze documents for improvements and make revisions.</a:t>
          </a:r>
        </a:p>
      </dgm:t>
    </dgm:pt>
    <dgm:pt modelId="{28691BFC-668A-4C01-8C97-689318412F94}" type="parTrans" cxnId="{2367BF8D-4DAF-418D-B3AC-549CB3BCA0F8}">
      <dgm:prSet/>
      <dgm:spPr/>
      <dgm:t>
        <a:bodyPr/>
        <a:lstStyle/>
        <a:p>
          <a:endParaRPr lang="en-US"/>
        </a:p>
      </dgm:t>
    </dgm:pt>
    <dgm:pt modelId="{BF77D1A8-6F4A-40DB-9020-A8EFF67123E5}" type="sibTrans" cxnId="{2367BF8D-4DAF-418D-B3AC-549CB3BCA0F8}">
      <dgm:prSet/>
      <dgm:spPr/>
      <dgm:t>
        <a:bodyPr/>
        <a:lstStyle/>
        <a:p>
          <a:endParaRPr lang="en-US"/>
        </a:p>
      </dgm:t>
    </dgm:pt>
    <dgm:pt modelId="{7F7390CD-7702-47C7-9D05-CB4F88A4B86C}">
      <dgm:prSet custT="1"/>
      <dgm:spPr/>
      <dgm:t>
        <a:bodyPr/>
        <a:lstStyle/>
        <a:p>
          <a:pPr algn="ctr"/>
          <a:r>
            <a:rPr lang="en-US" sz="2000" b="1" dirty="0">
              <a:solidFill>
                <a:schemeClr val="tx1"/>
              </a:solidFill>
            </a:rPr>
            <a:t>And the cycle continues...from writing to reviewing… to writing to revision...</a:t>
          </a:r>
          <a:endParaRPr lang="en-US" sz="2000" dirty="0">
            <a:solidFill>
              <a:schemeClr val="tx1"/>
            </a:solidFill>
          </a:endParaRPr>
        </a:p>
      </dgm:t>
    </dgm:pt>
    <dgm:pt modelId="{BF452E33-D265-407D-B8F8-D115CC1A088D}" type="parTrans" cxnId="{4623C489-A138-429C-81FD-76507BBBE573}">
      <dgm:prSet/>
      <dgm:spPr/>
      <dgm:t>
        <a:bodyPr/>
        <a:lstStyle/>
        <a:p>
          <a:endParaRPr lang="en-US"/>
        </a:p>
      </dgm:t>
    </dgm:pt>
    <dgm:pt modelId="{697AA30E-F61F-400E-B31F-FDDB346DF2E0}" type="sibTrans" cxnId="{4623C489-A138-429C-81FD-76507BBBE573}">
      <dgm:prSet/>
      <dgm:spPr/>
      <dgm:t>
        <a:bodyPr/>
        <a:lstStyle/>
        <a:p>
          <a:endParaRPr lang="en-US"/>
        </a:p>
      </dgm:t>
    </dgm:pt>
    <dgm:pt modelId="{EF4E887E-00DC-45BE-AF32-86BAFE91208C}" type="pres">
      <dgm:prSet presAssocID="{0100CBC7-AB65-401D-8004-A8B8D4C0CD3E}" presName="linear" presStyleCnt="0">
        <dgm:presLayoutVars>
          <dgm:animLvl val="lvl"/>
          <dgm:resizeHandles val="exact"/>
        </dgm:presLayoutVars>
      </dgm:prSet>
      <dgm:spPr/>
    </dgm:pt>
    <dgm:pt modelId="{9A87A648-DCB9-4BC0-91E5-8BC4BE7661D3}" type="pres">
      <dgm:prSet presAssocID="{C93087D2-7F11-4729-96FF-8722B8BC1000}" presName="parentText" presStyleLbl="node1" presStyleIdx="0" presStyleCnt="7" custLinFactNeighborX="401">
        <dgm:presLayoutVars>
          <dgm:chMax val="0"/>
          <dgm:bulletEnabled val="1"/>
        </dgm:presLayoutVars>
      </dgm:prSet>
      <dgm:spPr/>
    </dgm:pt>
    <dgm:pt modelId="{0812E564-4D1A-4105-BDD6-96B0188E687D}" type="pres">
      <dgm:prSet presAssocID="{E18B7B7C-7630-46EE-B989-9104F5E7395F}" presName="spacer" presStyleCnt="0"/>
      <dgm:spPr/>
    </dgm:pt>
    <dgm:pt modelId="{AFCF8964-4DF6-4198-986C-D08821C1E24E}" type="pres">
      <dgm:prSet presAssocID="{2FA864EB-5C50-4F11-A948-FB80E5CA0929}" presName="parentText" presStyleLbl="node1" presStyleIdx="1" presStyleCnt="7">
        <dgm:presLayoutVars>
          <dgm:chMax val="0"/>
          <dgm:bulletEnabled val="1"/>
        </dgm:presLayoutVars>
      </dgm:prSet>
      <dgm:spPr/>
    </dgm:pt>
    <dgm:pt modelId="{447A46F4-FF2A-4906-B862-D5D11504D255}" type="pres">
      <dgm:prSet presAssocID="{F5820412-91CE-4022-9369-B8738CF7EAFD}" presName="spacer" presStyleCnt="0"/>
      <dgm:spPr/>
    </dgm:pt>
    <dgm:pt modelId="{7C331CDD-B604-43E1-9993-2C7F2F84E6AD}" type="pres">
      <dgm:prSet presAssocID="{C9B7CD98-03CB-4180-B39F-DCC41C261A91}" presName="parentText" presStyleLbl="node1" presStyleIdx="2" presStyleCnt="7">
        <dgm:presLayoutVars>
          <dgm:chMax val="0"/>
          <dgm:bulletEnabled val="1"/>
        </dgm:presLayoutVars>
      </dgm:prSet>
      <dgm:spPr/>
    </dgm:pt>
    <dgm:pt modelId="{4F3763E7-E560-4673-85D7-38F8C9EC10CD}" type="pres">
      <dgm:prSet presAssocID="{18140C8A-F9DE-477B-A483-8371B9B767F0}" presName="spacer" presStyleCnt="0"/>
      <dgm:spPr/>
    </dgm:pt>
    <dgm:pt modelId="{86C90539-0088-4B60-AAB5-6BB680B8526A}" type="pres">
      <dgm:prSet presAssocID="{AF63C3B7-3164-4E63-8036-FF3BC10E5D03}" presName="parentText" presStyleLbl="node1" presStyleIdx="3" presStyleCnt="7">
        <dgm:presLayoutVars>
          <dgm:chMax val="0"/>
          <dgm:bulletEnabled val="1"/>
        </dgm:presLayoutVars>
      </dgm:prSet>
      <dgm:spPr/>
    </dgm:pt>
    <dgm:pt modelId="{C81B8616-9DBE-4922-A278-6064C639D294}" type="pres">
      <dgm:prSet presAssocID="{34326D93-F943-4C77-8383-7850A304477E}" presName="spacer" presStyleCnt="0"/>
      <dgm:spPr/>
    </dgm:pt>
    <dgm:pt modelId="{A7C89B46-B444-49FD-B9F6-AABFD6BDF65F}" type="pres">
      <dgm:prSet presAssocID="{3B59A744-160B-40BE-A1DA-9E89FB99307A}" presName="parentText" presStyleLbl="node1" presStyleIdx="4" presStyleCnt="7">
        <dgm:presLayoutVars>
          <dgm:chMax val="0"/>
          <dgm:bulletEnabled val="1"/>
        </dgm:presLayoutVars>
      </dgm:prSet>
      <dgm:spPr/>
    </dgm:pt>
    <dgm:pt modelId="{9F310B57-6F5B-45B9-A856-202380584927}" type="pres">
      <dgm:prSet presAssocID="{69A45656-8220-441B-9A99-CD8AD0E7BB7A}" presName="spacer" presStyleCnt="0"/>
      <dgm:spPr/>
    </dgm:pt>
    <dgm:pt modelId="{368DF77D-13B3-4DDA-88E1-D04560BE4B64}" type="pres">
      <dgm:prSet presAssocID="{977DE820-5909-4E04-9488-DB1DA8A76AF8}" presName="parentText" presStyleLbl="node1" presStyleIdx="5" presStyleCnt="7">
        <dgm:presLayoutVars>
          <dgm:chMax val="0"/>
          <dgm:bulletEnabled val="1"/>
        </dgm:presLayoutVars>
      </dgm:prSet>
      <dgm:spPr/>
    </dgm:pt>
    <dgm:pt modelId="{DF03A263-E8CC-44F8-9D2E-62161A641677}" type="pres">
      <dgm:prSet presAssocID="{BF77D1A8-6F4A-40DB-9020-A8EFF67123E5}" presName="spacer" presStyleCnt="0"/>
      <dgm:spPr/>
    </dgm:pt>
    <dgm:pt modelId="{B40D7EA1-41A3-4E2E-9CBC-01FB918DEBBD}" type="pres">
      <dgm:prSet presAssocID="{7F7390CD-7702-47C7-9D05-CB4F88A4B86C}" presName="parentText" presStyleLbl="node1" presStyleIdx="6" presStyleCnt="7">
        <dgm:presLayoutVars>
          <dgm:chMax val="0"/>
          <dgm:bulletEnabled val="1"/>
        </dgm:presLayoutVars>
      </dgm:prSet>
      <dgm:spPr/>
    </dgm:pt>
  </dgm:ptLst>
  <dgm:cxnLst>
    <dgm:cxn modelId="{FAEB8C0B-2EDB-45B2-9779-A80C489F914F}" type="presOf" srcId="{977DE820-5909-4E04-9488-DB1DA8A76AF8}" destId="{368DF77D-13B3-4DDA-88E1-D04560BE4B64}" srcOrd="0" destOrd="0" presId="urn:microsoft.com/office/officeart/2005/8/layout/vList2"/>
    <dgm:cxn modelId="{DD0A3A13-DABB-4A30-BCF2-A735DFAAF0FC}" type="presOf" srcId="{C9B7CD98-03CB-4180-B39F-DCC41C261A91}" destId="{7C331CDD-B604-43E1-9993-2C7F2F84E6AD}" srcOrd="0" destOrd="0" presId="urn:microsoft.com/office/officeart/2005/8/layout/vList2"/>
    <dgm:cxn modelId="{D7348216-C24A-4F74-B0BA-5F4C2BF5CEFC}" srcId="{0100CBC7-AB65-401D-8004-A8B8D4C0CD3E}" destId="{C93087D2-7F11-4729-96FF-8722B8BC1000}" srcOrd="0" destOrd="0" parTransId="{36D2C518-A1A8-43F2-AED0-D54D457A9749}" sibTransId="{E18B7B7C-7630-46EE-B989-9104F5E7395F}"/>
    <dgm:cxn modelId="{6CDCCF1E-9482-4BB3-8DEA-E68C983692F9}" srcId="{0100CBC7-AB65-401D-8004-A8B8D4C0CD3E}" destId="{2FA864EB-5C50-4F11-A948-FB80E5CA0929}" srcOrd="1" destOrd="0" parTransId="{C10E7708-D7A5-46F4-9C54-73AE76D06984}" sibTransId="{F5820412-91CE-4022-9369-B8738CF7EAFD}"/>
    <dgm:cxn modelId="{610E702F-4391-4E31-B4E4-D9D2A3EB8556}" type="presOf" srcId="{7F7390CD-7702-47C7-9D05-CB4F88A4B86C}" destId="{B40D7EA1-41A3-4E2E-9CBC-01FB918DEBBD}" srcOrd="0" destOrd="0" presId="urn:microsoft.com/office/officeart/2005/8/layout/vList2"/>
    <dgm:cxn modelId="{CF7ACA6B-89C4-47F2-9995-9743308149A1}" type="presOf" srcId="{0100CBC7-AB65-401D-8004-A8B8D4C0CD3E}" destId="{EF4E887E-00DC-45BE-AF32-86BAFE91208C}" srcOrd="0" destOrd="0" presId="urn:microsoft.com/office/officeart/2005/8/layout/vList2"/>
    <dgm:cxn modelId="{0FC9A77B-0A1C-4582-999C-164C533FB99F}" srcId="{0100CBC7-AB65-401D-8004-A8B8D4C0CD3E}" destId="{3B59A744-160B-40BE-A1DA-9E89FB99307A}" srcOrd="4" destOrd="0" parTransId="{71F4F3C9-5B01-4DF4-8C2E-236814EC697E}" sibTransId="{69A45656-8220-441B-9A99-CD8AD0E7BB7A}"/>
    <dgm:cxn modelId="{47BAAD81-6C0F-4C0F-8393-5A99ADD762E4}" srcId="{0100CBC7-AB65-401D-8004-A8B8D4C0CD3E}" destId="{C9B7CD98-03CB-4180-B39F-DCC41C261A91}" srcOrd="2" destOrd="0" parTransId="{97CA27F9-3E3C-4F59-AAF5-802C6E3DF0BD}" sibTransId="{18140C8A-F9DE-477B-A483-8371B9B767F0}"/>
    <dgm:cxn modelId="{BEE76588-0EFF-4542-B9A4-E81D467244E0}" srcId="{0100CBC7-AB65-401D-8004-A8B8D4C0CD3E}" destId="{AF63C3B7-3164-4E63-8036-FF3BC10E5D03}" srcOrd="3" destOrd="0" parTransId="{2C58B929-0D54-47FD-8F8F-A5EECEBA3BDE}" sibTransId="{34326D93-F943-4C77-8383-7850A304477E}"/>
    <dgm:cxn modelId="{4623C489-A138-429C-81FD-76507BBBE573}" srcId="{0100CBC7-AB65-401D-8004-A8B8D4C0CD3E}" destId="{7F7390CD-7702-47C7-9D05-CB4F88A4B86C}" srcOrd="6" destOrd="0" parTransId="{BF452E33-D265-407D-B8F8-D115CC1A088D}" sibTransId="{697AA30E-F61F-400E-B31F-FDDB346DF2E0}"/>
    <dgm:cxn modelId="{2367BF8D-4DAF-418D-B3AC-549CB3BCA0F8}" srcId="{0100CBC7-AB65-401D-8004-A8B8D4C0CD3E}" destId="{977DE820-5909-4E04-9488-DB1DA8A76AF8}" srcOrd="5" destOrd="0" parTransId="{28691BFC-668A-4C01-8C97-689318412F94}" sibTransId="{BF77D1A8-6F4A-40DB-9020-A8EFF67123E5}"/>
    <dgm:cxn modelId="{FE7484A1-7ACC-4F60-AE5D-D419002BA25E}" type="presOf" srcId="{C93087D2-7F11-4729-96FF-8722B8BC1000}" destId="{9A87A648-DCB9-4BC0-91E5-8BC4BE7661D3}" srcOrd="0" destOrd="0" presId="urn:microsoft.com/office/officeart/2005/8/layout/vList2"/>
    <dgm:cxn modelId="{FE449DA1-5B66-4D63-9419-0A9C82740B89}" type="presOf" srcId="{3B59A744-160B-40BE-A1DA-9E89FB99307A}" destId="{A7C89B46-B444-49FD-B9F6-AABFD6BDF65F}" srcOrd="0" destOrd="0" presId="urn:microsoft.com/office/officeart/2005/8/layout/vList2"/>
    <dgm:cxn modelId="{C85504F2-208A-4411-974B-C6B06B62893D}" type="presOf" srcId="{AF63C3B7-3164-4E63-8036-FF3BC10E5D03}" destId="{86C90539-0088-4B60-AAB5-6BB680B8526A}" srcOrd="0" destOrd="0" presId="urn:microsoft.com/office/officeart/2005/8/layout/vList2"/>
    <dgm:cxn modelId="{CF60C5F7-3344-4F29-A68C-5E4036F18389}" type="presOf" srcId="{2FA864EB-5C50-4F11-A948-FB80E5CA0929}" destId="{AFCF8964-4DF6-4198-986C-D08821C1E24E}" srcOrd="0" destOrd="0" presId="urn:microsoft.com/office/officeart/2005/8/layout/vList2"/>
    <dgm:cxn modelId="{D0D09134-888A-4B7E-898C-BC181DBB894B}" type="presParOf" srcId="{EF4E887E-00DC-45BE-AF32-86BAFE91208C}" destId="{9A87A648-DCB9-4BC0-91E5-8BC4BE7661D3}" srcOrd="0" destOrd="0" presId="urn:microsoft.com/office/officeart/2005/8/layout/vList2"/>
    <dgm:cxn modelId="{5326A66C-539A-472E-BF3F-ACBC451AF635}" type="presParOf" srcId="{EF4E887E-00DC-45BE-AF32-86BAFE91208C}" destId="{0812E564-4D1A-4105-BDD6-96B0188E687D}" srcOrd="1" destOrd="0" presId="urn:microsoft.com/office/officeart/2005/8/layout/vList2"/>
    <dgm:cxn modelId="{5C6ED5FD-E3E1-482D-B17F-2F7B0FC48B78}" type="presParOf" srcId="{EF4E887E-00DC-45BE-AF32-86BAFE91208C}" destId="{AFCF8964-4DF6-4198-986C-D08821C1E24E}" srcOrd="2" destOrd="0" presId="urn:microsoft.com/office/officeart/2005/8/layout/vList2"/>
    <dgm:cxn modelId="{14769D88-65FC-461E-908E-3E79A414317B}" type="presParOf" srcId="{EF4E887E-00DC-45BE-AF32-86BAFE91208C}" destId="{447A46F4-FF2A-4906-B862-D5D11504D255}" srcOrd="3" destOrd="0" presId="urn:microsoft.com/office/officeart/2005/8/layout/vList2"/>
    <dgm:cxn modelId="{2A4569DB-49CB-41A6-843C-768382F46F92}" type="presParOf" srcId="{EF4E887E-00DC-45BE-AF32-86BAFE91208C}" destId="{7C331CDD-B604-43E1-9993-2C7F2F84E6AD}" srcOrd="4" destOrd="0" presId="urn:microsoft.com/office/officeart/2005/8/layout/vList2"/>
    <dgm:cxn modelId="{BF3C4D14-0459-4708-A735-191891E36689}" type="presParOf" srcId="{EF4E887E-00DC-45BE-AF32-86BAFE91208C}" destId="{4F3763E7-E560-4673-85D7-38F8C9EC10CD}" srcOrd="5" destOrd="0" presId="urn:microsoft.com/office/officeart/2005/8/layout/vList2"/>
    <dgm:cxn modelId="{C6FF1EED-FA8E-4E93-A23E-29E5047E0223}" type="presParOf" srcId="{EF4E887E-00DC-45BE-AF32-86BAFE91208C}" destId="{86C90539-0088-4B60-AAB5-6BB680B8526A}" srcOrd="6" destOrd="0" presId="urn:microsoft.com/office/officeart/2005/8/layout/vList2"/>
    <dgm:cxn modelId="{C5CAD5D2-C722-4D3D-98AD-B2CFCE89F8F4}" type="presParOf" srcId="{EF4E887E-00DC-45BE-AF32-86BAFE91208C}" destId="{C81B8616-9DBE-4922-A278-6064C639D294}" srcOrd="7" destOrd="0" presId="urn:microsoft.com/office/officeart/2005/8/layout/vList2"/>
    <dgm:cxn modelId="{FF5701D3-1291-4455-8D6F-C56E7A3F684B}" type="presParOf" srcId="{EF4E887E-00DC-45BE-AF32-86BAFE91208C}" destId="{A7C89B46-B444-49FD-B9F6-AABFD6BDF65F}" srcOrd="8" destOrd="0" presId="urn:microsoft.com/office/officeart/2005/8/layout/vList2"/>
    <dgm:cxn modelId="{E49D1D0D-CBB6-4412-B761-ADD14DA610D4}" type="presParOf" srcId="{EF4E887E-00DC-45BE-AF32-86BAFE91208C}" destId="{9F310B57-6F5B-45B9-A856-202380584927}" srcOrd="9" destOrd="0" presId="urn:microsoft.com/office/officeart/2005/8/layout/vList2"/>
    <dgm:cxn modelId="{A79076D2-1BD5-41CF-876F-548D0405CEC5}" type="presParOf" srcId="{EF4E887E-00DC-45BE-AF32-86BAFE91208C}" destId="{368DF77D-13B3-4DDA-88E1-D04560BE4B64}" srcOrd="10" destOrd="0" presId="urn:microsoft.com/office/officeart/2005/8/layout/vList2"/>
    <dgm:cxn modelId="{CDCA7A1D-8640-4DF2-90FE-D92D8AC9C892}" type="presParOf" srcId="{EF4E887E-00DC-45BE-AF32-86BAFE91208C}" destId="{DF03A263-E8CC-44F8-9D2E-62161A641677}" srcOrd="11" destOrd="0" presId="urn:microsoft.com/office/officeart/2005/8/layout/vList2"/>
    <dgm:cxn modelId="{CB71A770-9875-4A85-8E28-1347C6062D00}" type="presParOf" srcId="{EF4E887E-00DC-45BE-AF32-86BAFE91208C}" destId="{B40D7EA1-41A3-4E2E-9CBC-01FB918DEBBD}"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80507F-278B-48D5-A103-1E0AF7DA87A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5AC9A74-C813-41AC-97A7-E7C88ECFB2AB}">
      <dgm:prSet/>
      <dgm:spPr/>
      <dgm:t>
        <a:bodyPr/>
        <a:lstStyle/>
        <a:p>
          <a:pPr>
            <a:lnSpc>
              <a:spcPct val="100000"/>
            </a:lnSpc>
          </a:pPr>
          <a:r>
            <a:rPr lang="en-US" dirty="0">
              <a:solidFill>
                <a:schemeClr val="bg1"/>
              </a:solidFill>
            </a:rPr>
            <a:t>Contains introductory paragraph about the objectives and reasons for writing the document.</a:t>
          </a:r>
        </a:p>
      </dgm:t>
    </dgm:pt>
    <dgm:pt modelId="{7AAC5E32-1EB6-45F3-9291-609942B623C0}" type="parTrans" cxnId="{AD488CF5-3955-4C70-A77F-C7AD23DB9F6A}">
      <dgm:prSet/>
      <dgm:spPr/>
      <dgm:t>
        <a:bodyPr/>
        <a:lstStyle/>
        <a:p>
          <a:endParaRPr lang="en-US"/>
        </a:p>
      </dgm:t>
    </dgm:pt>
    <dgm:pt modelId="{1C7A284D-1DD4-4E79-A51F-6AC0BCC666EE}" type="sibTrans" cxnId="{AD488CF5-3955-4C70-A77F-C7AD23DB9F6A}">
      <dgm:prSet/>
      <dgm:spPr/>
      <dgm:t>
        <a:bodyPr/>
        <a:lstStyle/>
        <a:p>
          <a:endParaRPr lang="en-US"/>
        </a:p>
      </dgm:t>
    </dgm:pt>
    <dgm:pt modelId="{31AD1D60-BBA1-4D39-9A85-377275EB6F5B}">
      <dgm:prSet/>
      <dgm:spPr/>
      <dgm:t>
        <a:bodyPr/>
        <a:lstStyle/>
        <a:p>
          <a:pPr>
            <a:lnSpc>
              <a:spcPct val="100000"/>
            </a:lnSpc>
          </a:pPr>
          <a:r>
            <a:rPr lang="en-US" dirty="0">
              <a:solidFill>
                <a:schemeClr val="bg1"/>
              </a:solidFill>
            </a:rPr>
            <a:t>Maximum of three (3) sentences (Usually).</a:t>
          </a:r>
        </a:p>
      </dgm:t>
    </dgm:pt>
    <dgm:pt modelId="{2A9F8904-32EE-4706-A4F9-FF5E0C5AA3A1}" type="parTrans" cxnId="{126FBA9A-8D92-4F85-804C-D950BD75EBDA}">
      <dgm:prSet/>
      <dgm:spPr/>
      <dgm:t>
        <a:bodyPr/>
        <a:lstStyle/>
        <a:p>
          <a:endParaRPr lang="en-US"/>
        </a:p>
      </dgm:t>
    </dgm:pt>
    <dgm:pt modelId="{A262C322-C7B3-4495-BE36-C880B6642674}" type="sibTrans" cxnId="{126FBA9A-8D92-4F85-804C-D950BD75EBDA}">
      <dgm:prSet/>
      <dgm:spPr/>
      <dgm:t>
        <a:bodyPr/>
        <a:lstStyle/>
        <a:p>
          <a:endParaRPr lang="en-US"/>
        </a:p>
      </dgm:t>
    </dgm:pt>
    <dgm:pt modelId="{FC492CA4-8DBA-4D19-89FB-F0ECE31D3F93}">
      <dgm:prSet/>
      <dgm:spPr/>
      <dgm:t>
        <a:bodyPr/>
        <a:lstStyle/>
        <a:p>
          <a:pPr>
            <a:lnSpc>
              <a:spcPct val="100000"/>
            </a:lnSpc>
          </a:pPr>
          <a:r>
            <a:rPr lang="en-US" dirty="0">
              <a:solidFill>
                <a:schemeClr val="bg1"/>
              </a:solidFill>
            </a:rPr>
            <a:t>Can begin with, “This procedure (or this policy or this document) contains guidelines for …” (be consistent across all documents)</a:t>
          </a:r>
        </a:p>
      </dgm:t>
    </dgm:pt>
    <dgm:pt modelId="{74E47CD4-C203-418C-8C4D-68A0ECEB71E6}" type="parTrans" cxnId="{F6C37B69-B45A-4E7E-BF2D-B8385E854810}">
      <dgm:prSet/>
      <dgm:spPr/>
      <dgm:t>
        <a:bodyPr/>
        <a:lstStyle/>
        <a:p>
          <a:endParaRPr lang="en-US"/>
        </a:p>
      </dgm:t>
    </dgm:pt>
    <dgm:pt modelId="{E99516FE-C8D9-4D40-AED9-6D4E5B9FFDE0}" type="sibTrans" cxnId="{F6C37B69-B45A-4E7E-BF2D-B8385E854810}">
      <dgm:prSet/>
      <dgm:spPr/>
      <dgm:t>
        <a:bodyPr/>
        <a:lstStyle/>
        <a:p>
          <a:endParaRPr lang="en-US"/>
        </a:p>
      </dgm:t>
    </dgm:pt>
    <dgm:pt modelId="{10D125F5-B49B-4399-B8C4-913755204753}">
      <dgm:prSet/>
      <dgm:spPr/>
      <dgm:t>
        <a:bodyPr/>
        <a:lstStyle/>
        <a:p>
          <a:pPr>
            <a:lnSpc>
              <a:spcPct val="100000"/>
            </a:lnSpc>
          </a:pPr>
          <a:r>
            <a:rPr lang="en-US" b="1" dirty="0">
              <a:solidFill>
                <a:srgbClr val="FF3300"/>
              </a:solidFill>
            </a:rPr>
            <a:t>Be careful:</a:t>
          </a:r>
          <a:endParaRPr lang="en-US" dirty="0">
            <a:solidFill>
              <a:srgbClr val="FF3300"/>
            </a:solidFill>
          </a:endParaRPr>
        </a:p>
      </dgm:t>
    </dgm:pt>
    <dgm:pt modelId="{DDEA7021-056C-4F14-BF5A-BF8356734D80}" type="parTrans" cxnId="{9A1ACE32-009C-43E3-B1A6-2B4658E87D2D}">
      <dgm:prSet/>
      <dgm:spPr/>
      <dgm:t>
        <a:bodyPr/>
        <a:lstStyle/>
        <a:p>
          <a:endParaRPr lang="en-US"/>
        </a:p>
      </dgm:t>
    </dgm:pt>
    <dgm:pt modelId="{661C8173-1338-4D41-990E-BB9385935C2F}" type="sibTrans" cxnId="{9A1ACE32-009C-43E3-B1A6-2B4658E87D2D}">
      <dgm:prSet/>
      <dgm:spPr/>
      <dgm:t>
        <a:bodyPr/>
        <a:lstStyle/>
        <a:p>
          <a:endParaRPr lang="en-US"/>
        </a:p>
      </dgm:t>
    </dgm:pt>
    <dgm:pt modelId="{7EC2C6AD-0394-4DBB-9DF5-0BC4D9765249}">
      <dgm:prSet custT="1"/>
      <dgm:spPr/>
      <dgm:t>
        <a:bodyPr/>
        <a:lstStyle/>
        <a:p>
          <a:pPr>
            <a:lnSpc>
              <a:spcPct val="100000"/>
            </a:lnSpc>
            <a:buFont typeface="Arial" panose="020B0604020202020204" pitchFamily="34" charset="0"/>
            <a:buChar char="•"/>
          </a:pPr>
          <a:r>
            <a:rPr lang="en-US" sz="1200" b="1" dirty="0">
              <a:solidFill>
                <a:srgbClr val="FF3300"/>
              </a:solidFill>
            </a:rPr>
            <a:t>Don’t</a:t>
          </a:r>
          <a:r>
            <a:rPr lang="en-US" sz="1200" dirty="0">
              <a:solidFill>
                <a:srgbClr val="FF3300"/>
              </a:solidFill>
            </a:rPr>
            <a:t> </a:t>
          </a:r>
          <a:r>
            <a:rPr lang="en-US" sz="1200" dirty="0">
              <a:solidFill>
                <a:schemeClr val="bg1"/>
              </a:solidFill>
            </a:rPr>
            <a:t>use cryptic words, police jargon, or acronyms that immediately confuse the reader.</a:t>
          </a:r>
        </a:p>
      </dgm:t>
    </dgm:pt>
    <dgm:pt modelId="{9CEBF218-54B5-48B1-A374-645777096C98}" type="parTrans" cxnId="{7CCCF6E0-29B3-4234-8143-1DBBE4CE0730}">
      <dgm:prSet/>
      <dgm:spPr/>
      <dgm:t>
        <a:bodyPr/>
        <a:lstStyle/>
        <a:p>
          <a:endParaRPr lang="en-US"/>
        </a:p>
      </dgm:t>
    </dgm:pt>
    <dgm:pt modelId="{B7D5230B-4914-4A21-B888-8A2B955750AB}" type="sibTrans" cxnId="{7CCCF6E0-29B3-4234-8143-1DBBE4CE0730}">
      <dgm:prSet/>
      <dgm:spPr/>
      <dgm:t>
        <a:bodyPr/>
        <a:lstStyle/>
        <a:p>
          <a:endParaRPr lang="en-US"/>
        </a:p>
      </dgm:t>
    </dgm:pt>
    <dgm:pt modelId="{AC8524A8-036A-4D27-8A3F-97976567C4F7}">
      <dgm:prSet custT="1"/>
      <dgm:spPr/>
      <dgm:t>
        <a:bodyPr/>
        <a:lstStyle/>
        <a:p>
          <a:pPr>
            <a:lnSpc>
              <a:spcPct val="100000"/>
            </a:lnSpc>
            <a:buFont typeface="Arial" panose="020B0604020202020204" pitchFamily="34" charset="0"/>
            <a:buChar char="•"/>
          </a:pPr>
          <a:r>
            <a:rPr lang="en-US" sz="1200" b="1" dirty="0">
              <a:solidFill>
                <a:srgbClr val="FF3300"/>
              </a:solidFill>
            </a:rPr>
            <a:t>Don’t </a:t>
          </a:r>
          <a:r>
            <a:rPr lang="en-US" sz="1200" dirty="0">
              <a:solidFill>
                <a:schemeClr val="bg1"/>
              </a:solidFill>
            </a:rPr>
            <a:t>use subheadings or bullets.</a:t>
          </a:r>
        </a:p>
      </dgm:t>
    </dgm:pt>
    <dgm:pt modelId="{B42402F3-640B-4BEC-BF60-59A43DFAE606}" type="parTrans" cxnId="{C8A1CA24-C4B9-4A4C-A410-F7F35D56C0CE}">
      <dgm:prSet/>
      <dgm:spPr/>
      <dgm:t>
        <a:bodyPr/>
        <a:lstStyle/>
        <a:p>
          <a:endParaRPr lang="en-US"/>
        </a:p>
      </dgm:t>
    </dgm:pt>
    <dgm:pt modelId="{ED22CB8A-EDBF-4E8C-8206-E17A917EA7EA}" type="sibTrans" cxnId="{C8A1CA24-C4B9-4A4C-A410-F7F35D56C0CE}">
      <dgm:prSet/>
      <dgm:spPr/>
      <dgm:t>
        <a:bodyPr/>
        <a:lstStyle/>
        <a:p>
          <a:endParaRPr lang="en-US"/>
        </a:p>
      </dgm:t>
    </dgm:pt>
    <dgm:pt modelId="{0825827D-E3F5-473F-BD7D-D142C5BBD227}">
      <dgm:prSet custT="1"/>
      <dgm:spPr/>
      <dgm:t>
        <a:bodyPr/>
        <a:lstStyle/>
        <a:p>
          <a:pPr>
            <a:lnSpc>
              <a:spcPct val="100000"/>
            </a:lnSpc>
            <a:buFont typeface="Arial" panose="020B0604020202020204" pitchFamily="34" charset="0"/>
            <a:buChar char="•"/>
          </a:pPr>
          <a:r>
            <a:rPr lang="en-US" sz="1200" b="1" dirty="0">
              <a:solidFill>
                <a:srgbClr val="FF3300"/>
              </a:solidFill>
            </a:rPr>
            <a:t>Don’t</a:t>
          </a:r>
          <a:r>
            <a:rPr lang="en-US" sz="1200" dirty="0">
              <a:solidFill>
                <a:schemeClr val="bg1"/>
              </a:solidFill>
            </a:rPr>
            <a:t> use fragmented sentences.</a:t>
          </a:r>
        </a:p>
      </dgm:t>
    </dgm:pt>
    <dgm:pt modelId="{7AC34A59-B800-43DE-AB80-0C80DBDD57C0}" type="parTrans" cxnId="{161A7AEA-80DF-4E3A-A301-888ADBBA2E2A}">
      <dgm:prSet/>
      <dgm:spPr/>
      <dgm:t>
        <a:bodyPr/>
        <a:lstStyle/>
        <a:p>
          <a:endParaRPr lang="en-US"/>
        </a:p>
      </dgm:t>
    </dgm:pt>
    <dgm:pt modelId="{B157DA68-0CAB-435E-8ED0-B723DD46BF03}" type="sibTrans" cxnId="{161A7AEA-80DF-4E3A-A301-888ADBBA2E2A}">
      <dgm:prSet/>
      <dgm:spPr/>
      <dgm:t>
        <a:bodyPr/>
        <a:lstStyle/>
        <a:p>
          <a:endParaRPr lang="en-US"/>
        </a:p>
      </dgm:t>
    </dgm:pt>
    <dgm:pt modelId="{636499B2-70D9-42E9-AB46-8BE7ECC9E1DB}" type="pres">
      <dgm:prSet presAssocID="{F880507F-278B-48D5-A103-1E0AF7DA87AC}" presName="root" presStyleCnt="0">
        <dgm:presLayoutVars>
          <dgm:dir/>
          <dgm:resizeHandles val="exact"/>
        </dgm:presLayoutVars>
      </dgm:prSet>
      <dgm:spPr/>
    </dgm:pt>
    <dgm:pt modelId="{70104CF9-2C95-402D-8A15-273ACE92766F}" type="pres">
      <dgm:prSet presAssocID="{35AC9A74-C813-41AC-97A7-E7C88ECFB2AB}" presName="compNode" presStyleCnt="0"/>
      <dgm:spPr/>
    </dgm:pt>
    <dgm:pt modelId="{EC1965A4-9FD8-4CFD-B321-DB3B9B462B7F}" type="pres">
      <dgm:prSet presAssocID="{35AC9A74-C813-41AC-97A7-E7C88ECFB2AB}" presName="bgRect" presStyleLbl="bgShp" presStyleIdx="0" presStyleCnt="4"/>
      <dgm:spPr/>
    </dgm:pt>
    <dgm:pt modelId="{F33C55E9-14E0-4DAC-B827-9ECDF313FFAC}" type="pres">
      <dgm:prSet presAssocID="{35AC9A74-C813-41AC-97A7-E7C88ECFB2A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encil"/>
        </a:ext>
      </dgm:extLst>
    </dgm:pt>
    <dgm:pt modelId="{6B447F55-7E26-4EED-BDB0-EF05B27C9FC8}" type="pres">
      <dgm:prSet presAssocID="{35AC9A74-C813-41AC-97A7-E7C88ECFB2AB}" presName="spaceRect" presStyleCnt="0"/>
      <dgm:spPr/>
    </dgm:pt>
    <dgm:pt modelId="{166B5F30-3945-484A-B5F9-1DB0FD08FBC2}" type="pres">
      <dgm:prSet presAssocID="{35AC9A74-C813-41AC-97A7-E7C88ECFB2AB}" presName="parTx" presStyleLbl="revTx" presStyleIdx="0" presStyleCnt="5">
        <dgm:presLayoutVars>
          <dgm:chMax val="0"/>
          <dgm:chPref val="0"/>
        </dgm:presLayoutVars>
      </dgm:prSet>
      <dgm:spPr/>
    </dgm:pt>
    <dgm:pt modelId="{8C2D4C00-3FAE-473E-A592-043D635822EC}" type="pres">
      <dgm:prSet presAssocID="{1C7A284D-1DD4-4E79-A51F-6AC0BCC666EE}" presName="sibTrans" presStyleCnt="0"/>
      <dgm:spPr/>
    </dgm:pt>
    <dgm:pt modelId="{E4FFE94B-0469-4D3A-B23A-413F5503BDEF}" type="pres">
      <dgm:prSet presAssocID="{31AD1D60-BBA1-4D39-9A85-377275EB6F5B}" presName="compNode" presStyleCnt="0"/>
      <dgm:spPr/>
    </dgm:pt>
    <dgm:pt modelId="{D864FDD4-9D36-4CB8-9DF9-1E757D9094A5}" type="pres">
      <dgm:prSet presAssocID="{31AD1D60-BBA1-4D39-9A85-377275EB6F5B}" presName="bgRect" presStyleLbl="bgShp" presStyleIdx="1" presStyleCnt="4"/>
      <dgm:spPr/>
    </dgm:pt>
    <dgm:pt modelId="{98CAD549-90AC-4B32-9196-1C1342C83240}" type="pres">
      <dgm:prSet presAssocID="{31AD1D60-BBA1-4D39-9A85-377275EB6F5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C2E9B118-5765-4B26-BCD1-84A5822D4F17}" type="pres">
      <dgm:prSet presAssocID="{31AD1D60-BBA1-4D39-9A85-377275EB6F5B}" presName="spaceRect" presStyleCnt="0"/>
      <dgm:spPr/>
    </dgm:pt>
    <dgm:pt modelId="{4BA9D407-F2D2-41CE-AA44-5BD1258696BA}" type="pres">
      <dgm:prSet presAssocID="{31AD1D60-BBA1-4D39-9A85-377275EB6F5B}" presName="parTx" presStyleLbl="revTx" presStyleIdx="1" presStyleCnt="5">
        <dgm:presLayoutVars>
          <dgm:chMax val="0"/>
          <dgm:chPref val="0"/>
        </dgm:presLayoutVars>
      </dgm:prSet>
      <dgm:spPr/>
    </dgm:pt>
    <dgm:pt modelId="{AFAFEBB5-7A91-4891-BD6B-7420C484EDA2}" type="pres">
      <dgm:prSet presAssocID="{A262C322-C7B3-4495-BE36-C880B6642674}" presName="sibTrans" presStyleCnt="0"/>
      <dgm:spPr/>
    </dgm:pt>
    <dgm:pt modelId="{692AF70F-80F6-4919-85FD-CB3266A983E5}" type="pres">
      <dgm:prSet presAssocID="{FC492CA4-8DBA-4D19-89FB-F0ECE31D3F93}" presName="compNode" presStyleCnt="0"/>
      <dgm:spPr/>
    </dgm:pt>
    <dgm:pt modelId="{F9FB04FF-2CFF-4A68-8ED8-D61D347C9194}" type="pres">
      <dgm:prSet presAssocID="{FC492CA4-8DBA-4D19-89FB-F0ECE31D3F93}" presName="bgRect" presStyleLbl="bgShp" presStyleIdx="2" presStyleCnt="4"/>
      <dgm:spPr/>
    </dgm:pt>
    <dgm:pt modelId="{6129DA7D-D997-4505-9140-23516B4C75D6}" type="pres">
      <dgm:prSet presAssocID="{FC492CA4-8DBA-4D19-89FB-F0ECE31D3F9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D20803A3-B3AF-40F9-9E43-5ED91CC5CF57}" type="pres">
      <dgm:prSet presAssocID="{FC492CA4-8DBA-4D19-89FB-F0ECE31D3F93}" presName="spaceRect" presStyleCnt="0"/>
      <dgm:spPr/>
    </dgm:pt>
    <dgm:pt modelId="{7795F23E-DF31-47DC-B537-2D5B7E71973B}" type="pres">
      <dgm:prSet presAssocID="{FC492CA4-8DBA-4D19-89FB-F0ECE31D3F93}" presName="parTx" presStyleLbl="revTx" presStyleIdx="2" presStyleCnt="5">
        <dgm:presLayoutVars>
          <dgm:chMax val="0"/>
          <dgm:chPref val="0"/>
        </dgm:presLayoutVars>
      </dgm:prSet>
      <dgm:spPr/>
    </dgm:pt>
    <dgm:pt modelId="{8E2FA4A6-E0E9-40CA-8A2A-9A346CF72758}" type="pres">
      <dgm:prSet presAssocID="{E99516FE-C8D9-4D40-AED9-6D4E5B9FFDE0}" presName="sibTrans" presStyleCnt="0"/>
      <dgm:spPr/>
    </dgm:pt>
    <dgm:pt modelId="{6268EA92-0CDF-47D5-83D8-942555E3D103}" type="pres">
      <dgm:prSet presAssocID="{10D125F5-B49B-4399-B8C4-913755204753}" presName="compNode" presStyleCnt="0"/>
      <dgm:spPr/>
    </dgm:pt>
    <dgm:pt modelId="{B7DAF2B5-4337-4C56-8438-FA405BA117AC}" type="pres">
      <dgm:prSet presAssocID="{10D125F5-B49B-4399-B8C4-913755204753}" presName="bgRect" presStyleLbl="bgShp" presStyleIdx="3" presStyleCnt="4" custLinFactNeighborX="49" custLinFactNeighborY="2271"/>
      <dgm:spPr/>
    </dgm:pt>
    <dgm:pt modelId="{D6221C2C-D1CE-4FC7-8049-9ED48D80FEC3}" type="pres">
      <dgm:prSet presAssocID="{10D125F5-B49B-4399-B8C4-91375520475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ongue"/>
        </a:ext>
      </dgm:extLst>
    </dgm:pt>
    <dgm:pt modelId="{8E676A14-61A0-46AB-BDE0-EE18EFA80B1F}" type="pres">
      <dgm:prSet presAssocID="{10D125F5-B49B-4399-B8C4-913755204753}" presName="spaceRect" presStyleCnt="0"/>
      <dgm:spPr/>
    </dgm:pt>
    <dgm:pt modelId="{A0200371-B20E-4B85-A3AD-9B7220382C6E}" type="pres">
      <dgm:prSet presAssocID="{10D125F5-B49B-4399-B8C4-913755204753}" presName="parTx" presStyleLbl="revTx" presStyleIdx="3" presStyleCnt="5" custScaleX="86186" custLinFactNeighborX="-13089" custLinFactNeighborY="1267">
        <dgm:presLayoutVars>
          <dgm:chMax val="0"/>
          <dgm:chPref val="0"/>
        </dgm:presLayoutVars>
      </dgm:prSet>
      <dgm:spPr/>
    </dgm:pt>
    <dgm:pt modelId="{24CD2ADC-0B1C-4FCA-B7DA-E7937097256D}" type="pres">
      <dgm:prSet presAssocID="{10D125F5-B49B-4399-B8C4-913755204753}" presName="desTx" presStyleLbl="revTx" presStyleIdx="4" presStyleCnt="5" custScaleX="175595" custLinFactNeighborX="-20502" custLinFactNeighborY="1267">
        <dgm:presLayoutVars/>
      </dgm:prSet>
      <dgm:spPr/>
    </dgm:pt>
  </dgm:ptLst>
  <dgm:cxnLst>
    <dgm:cxn modelId="{63FD1B17-0C6B-4031-93E5-03670502E4CC}" type="presOf" srcId="{35AC9A74-C813-41AC-97A7-E7C88ECFB2AB}" destId="{166B5F30-3945-484A-B5F9-1DB0FD08FBC2}" srcOrd="0" destOrd="0" presId="urn:microsoft.com/office/officeart/2018/2/layout/IconVerticalSolidList"/>
    <dgm:cxn modelId="{C8A1CA24-C4B9-4A4C-A410-F7F35D56C0CE}" srcId="{10D125F5-B49B-4399-B8C4-913755204753}" destId="{AC8524A8-036A-4D27-8A3F-97976567C4F7}" srcOrd="1" destOrd="0" parTransId="{B42402F3-640B-4BEC-BF60-59A43DFAE606}" sibTransId="{ED22CB8A-EDBF-4E8C-8206-E17A917EA7EA}"/>
    <dgm:cxn modelId="{9A1ACE32-009C-43E3-B1A6-2B4658E87D2D}" srcId="{F880507F-278B-48D5-A103-1E0AF7DA87AC}" destId="{10D125F5-B49B-4399-B8C4-913755204753}" srcOrd="3" destOrd="0" parTransId="{DDEA7021-056C-4F14-BF5A-BF8356734D80}" sibTransId="{661C8173-1338-4D41-990E-BB9385935C2F}"/>
    <dgm:cxn modelId="{F6C37B69-B45A-4E7E-BF2D-B8385E854810}" srcId="{F880507F-278B-48D5-A103-1E0AF7DA87AC}" destId="{FC492CA4-8DBA-4D19-89FB-F0ECE31D3F93}" srcOrd="2" destOrd="0" parTransId="{74E47CD4-C203-418C-8C4D-68A0ECEB71E6}" sibTransId="{E99516FE-C8D9-4D40-AED9-6D4E5B9FFDE0}"/>
    <dgm:cxn modelId="{A901AF4F-8343-4752-8405-C8B9067677EE}" type="presOf" srcId="{FC492CA4-8DBA-4D19-89FB-F0ECE31D3F93}" destId="{7795F23E-DF31-47DC-B537-2D5B7E71973B}" srcOrd="0" destOrd="0" presId="urn:microsoft.com/office/officeart/2018/2/layout/IconVerticalSolidList"/>
    <dgm:cxn modelId="{5F0F367B-11D5-4A52-804B-1F5DAE81B7A4}" type="presOf" srcId="{AC8524A8-036A-4D27-8A3F-97976567C4F7}" destId="{24CD2ADC-0B1C-4FCA-B7DA-E7937097256D}" srcOrd="0" destOrd="1" presId="urn:microsoft.com/office/officeart/2018/2/layout/IconVerticalSolidList"/>
    <dgm:cxn modelId="{D3158F86-F7B5-4D7D-B941-4DD8A5F588C5}" type="presOf" srcId="{10D125F5-B49B-4399-B8C4-913755204753}" destId="{A0200371-B20E-4B85-A3AD-9B7220382C6E}" srcOrd="0" destOrd="0" presId="urn:microsoft.com/office/officeart/2018/2/layout/IconVerticalSolidList"/>
    <dgm:cxn modelId="{126FBA9A-8D92-4F85-804C-D950BD75EBDA}" srcId="{F880507F-278B-48D5-A103-1E0AF7DA87AC}" destId="{31AD1D60-BBA1-4D39-9A85-377275EB6F5B}" srcOrd="1" destOrd="0" parTransId="{2A9F8904-32EE-4706-A4F9-FF5E0C5AA3A1}" sibTransId="{A262C322-C7B3-4495-BE36-C880B6642674}"/>
    <dgm:cxn modelId="{C9B5FFB3-CAFF-4309-8502-1C0B415F133D}" type="presOf" srcId="{F880507F-278B-48D5-A103-1E0AF7DA87AC}" destId="{636499B2-70D9-42E9-AB46-8BE7ECC9E1DB}" srcOrd="0" destOrd="0" presId="urn:microsoft.com/office/officeart/2018/2/layout/IconVerticalSolidList"/>
    <dgm:cxn modelId="{0B1120B6-DF46-4095-84E2-996CBEFE47CD}" type="presOf" srcId="{7EC2C6AD-0394-4DBB-9DF5-0BC4D9765249}" destId="{24CD2ADC-0B1C-4FCA-B7DA-E7937097256D}" srcOrd="0" destOrd="0" presId="urn:microsoft.com/office/officeart/2018/2/layout/IconVerticalSolidList"/>
    <dgm:cxn modelId="{400AF1CB-7658-4E71-A170-98C7273A3984}" type="presOf" srcId="{31AD1D60-BBA1-4D39-9A85-377275EB6F5B}" destId="{4BA9D407-F2D2-41CE-AA44-5BD1258696BA}" srcOrd="0" destOrd="0" presId="urn:microsoft.com/office/officeart/2018/2/layout/IconVerticalSolidList"/>
    <dgm:cxn modelId="{7CCCF6E0-29B3-4234-8143-1DBBE4CE0730}" srcId="{10D125F5-B49B-4399-B8C4-913755204753}" destId="{7EC2C6AD-0394-4DBB-9DF5-0BC4D9765249}" srcOrd="0" destOrd="0" parTransId="{9CEBF218-54B5-48B1-A374-645777096C98}" sibTransId="{B7D5230B-4914-4A21-B888-8A2B955750AB}"/>
    <dgm:cxn modelId="{161A7AEA-80DF-4E3A-A301-888ADBBA2E2A}" srcId="{10D125F5-B49B-4399-B8C4-913755204753}" destId="{0825827D-E3F5-473F-BD7D-D142C5BBD227}" srcOrd="2" destOrd="0" parTransId="{7AC34A59-B800-43DE-AB80-0C80DBDD57C0}" sibTransId="{B157DA68-0CAB-435E-8ED0-B723DD46BF03}"/>
    <dgm:cxn modelId="{824DB1F3-7804-4B07-AB90-470FD72CB254}" type="presOf" srcId="{0825827D-E3F5-473F-BD7D-D142C5BBD227}" destId="{24CD2ADC-0B1C-4FCA-B7DA-E7937097256D}" srcOrd="0" destOrd="2" presId="urn:microsoft.com/office/officeart/2018/2/layout/IconVerticalSolidList"/>
    <dgm:cxn modelId="{AD488CF5-3955-4C70-A77F-C7AD23DB9F6A}" srcId="{F880507F-278B-48D5-A103-1E0AF7DA87AC}" destId="{35AC9A74-C813-41AC-97A7-E7C88ECFB2AB}" srcOrd="0" destOrd="0" parTransId="{7AAC5E32-1EB6-45F3-9291-609942B623C0}" sibTransId="{1C7A284D-1DD4-4E79-A51F-6AC0BCC666EE}"/>
    <dgm:cxn modelId="{19093164-596B-44C2-B3B3-36B7B8C0B363}" type="presParOf" srcId="{636499B2-70D9-42E9-AB46-8BE7ECC9E1DB}" destId="{70104CF9-2C95-402D-8A15-273ACE92766F}" srcOrd="0" destOrd="0" presId="urn:microsoft.com/office/officeart/2018/2/layout/IconVerticalSolidList"/>
    <dgm:cxn modelId="{B92859C2-F6FF-45B5-B61D-D82F23C14661}" type="presParOf" srcId="{70104CF9-2C95-402D-8A15-273ACE92766F}" destId="{EC1965A4-9FD8-4CFD-B321-DB3B9B462B7F}" srcOrd="0" destOrd="0" presId="urn:microsoft.com/office/officeart/2018/2/layout/IconVerticalSolidList"/>
    <dgm:cxn modelId="{2F3B2EC3-04E0-4969-BC49-9495C7B7C448}" type="presParOf" srcId="{70104CF9-2C95-402D-8A15-273ACE92766F}" destId="{F33C55E9-14E0-4DAC-B827-9ECDF313FFAC}" srcOrd="1" destOrd="0" presId="urn:microsoft.com/office/officeart/2018/2/layout/IconVerticalSolidList"/>
    <dgm:cxn modelId="{04789558-428D-4BC7-AD54-04C2B3C45860}" type="presParOf" srcId="{70104CF9-2C95-402D-8A15-273ACE92766F}" destId="{6B447F55-7E26-4EED-BDB0-EF05B27C9FC8}" srcOrd="2" destOrd="0" presId="urn:microsoft.com/office/officeart/2018/2/layout/IconVerticalSolidList"/>
    <dgm:cxn modelId="{007B027E-14AF-4AA0-9BFC-F16DCBA6B4A7}" type="presParOf" srcId="{70104CF9-2C95-402D-8A15-273ACE92766F}" destId="{166B5F30-3945-484A-B5F9-1DB0FD08FBC2}" srcOrd="3" destOrd="0" presId="urn:microsoft.com/office/officeart/2018/2/layout/IconVerticalSolidList"/>
    <dgm:cxn modelId="{CE0876F2-80BD-4C60-8599-1F85BA293A8C}" type="presParOf" srcId="{636499B2-70D9-42E9-AB46-8BE7ECC9E1DB}" destId="{8C2D4C00-3FAE-473E-A592-043D635822EC}" srcOrd="1" destOrd="0" presId="urn:microsoft.com/office/officeart/2018/2/layout/IconVerticalSolidList"/>
    <dgm:cxn modelId="{FF41408D-C0BD-46EF-9551-E65F3D08E1F7}" type="presParOf" srcId="{636499B2-70D9-42E9-AB46-8BE7ECC9E1DB}" destId="{E4FFE94B-0469-4D3A-B23A-413F5503BDEF}" srcOrd="2" destOrd="0" presId="urn:microsoft.com/office/officeart/2018/2/layout/IconVerticalSolidList"/>
    <dgm:cxn modelId="{57C7C712-BCF9-47FE-BFBF-2868A54F1894}" type="presParOf" srcId="{E4FFE94B-0469-4D3A-B23A-413F5503BDEF}" destId="{D864FDD4-9D36-4CB8-9DF9-1E757D9094A5}" srcOrd="0" destOrd="0" presId="urn:microsoft.com/office/officeart/2018/2/layout/IconVerticalSolidList"/>
    <dgm:cxn modelId="{D6B319ED-E2E9-4AE9-8144-5B82AE1CD22A}" type="presParOf" srcId="{E4FFE94B-0469-4D3A-B23A-413F5503BDEF}" destId="{98CAD549-90AC-4B32-9196-1C1342C83240}" srcOrd="1" destOrd="0" presId="urn:microsoft.com/office/officeart/2018/2/layout/IconVerticalSolidList"/>
    <dgm:cxn modelId="{58F802CA-2296-42E6-9CCA-8D60269BAEA6}" type="presParOf" srcId="{E4FFE94B-0469-4D3A-B23A-413F5503BDEF}" destId="{C2E9B118-5765-4B26-BCD1-84A5822D4F17}" srcOrd="2" destOrd="0" presId="urn:microsoft.com/office/officeart/2018/2/layout/IconVerticalSolidList"/>
    <dgm:cxn modelId="{1A4A395C-438A-4E2B-ADEB-036BF257AD43}" type="presParOf" srcId="{E4FFE94B-0469-4D3A-B23A-413F5503BDEF}" destId="{4BA9D407-F2D2-41CE-AA44-5BD1258696BA}" srcOrd="3" destOrd="0" presId="urn:microsoft.com/office/officeart/2018/2/layout/IconVerticalSolidList"/>
    <dgm:cxn modelId="{0EE79101-5CE3-4037-8701-5A52D782D8A4}" type="presParOf" srcId="{636499B2-70D9-42E9-AB46-8BE7ECC9E1DB}" destId="{AFAFEBB5-7A91-4891-BD6B-7420C484EDA2}" srcOrd="3" destOrd="0" presId="urn:microsoft.com/office/officeart/2018/2/layout/IconVerticalSolidList"/>
    <dgm:cxn modelId="{D4CB92D7-B953-411F-90B4-1FD8B2E2C330}" type="presParOf" srcId="{636499B2-70D9-42E9-AB46-8BE7ECC9E1DB}" destId="{692AF70F-80F6-4919-85FD-CB3266A983E5}" srcOrd="4" destOrd="0" presId="urn:microsoft.com/office/officeart/2018/2/layout/IconVerticalSolidList"/>
    <dgm:cxn modelId="{AD5CFE6D-972A-4D22-9BC4-9BD8A10DEFC2}" type="presParOf" srcId="{692AF70F-80F6-4919-85FD-CB3266A983E5}" destId="{F9FB04FF-2CFF-4A68-8ED8-D61D347C9194}" srcOrd="0" destOrd="0" presId="urn:microsoft.com/office/officeart/2018/2/layout/IconVerticalSolidList"/>
    <dgm:cxn modelId="{25C58A10-6AFA-4548-B1CA-3F7EB5F22351}" type="presParOf" srcId="{692AF70F-80F6-4919-85FD-CB3266A983E5}" destId="{6129DA7D-D997-4505-9140-23516B4C75D6}" srcOrd="1" destOrd="0" presId="urn:microsoft.com/office/officeart/2018/2/layout/IconVerticalSolidList"/>
    <dgm:cxn modelId="{CBDF18C7-F0C7-4C9A-AFEE-7E39B266BE28}" type="presParOf" srcId="{692AF70F-80F6-4919-85FD-CB3266A983E5}" destId="{D20803A3-B3AF-40F9-9E43-5ED91CC5CF57}" srcOrd="2" destOrd="0" presId="urn:microsoft.com/office/officeart/2018/2/layout/IconVerticalSolidList"/>
    <dgm:cxn modelId="{F69451AF-83DF-4E47-8A49-D2BAB941F434}" type="presParOf" srcId="{692AF70F-80F6-4919-85FD-CB3266A983E5}" destId="{7795F23E-DF31-47DC-B537-2D5B7E71973B}" srcOrd="3" destOrd="0" presId="urn:microsoft.com/office/officeart/2018/2/layout/IconVerticalSolidList"/>
    <dgm:cxn modelId="{E661BC5C-7D03-4EEC-B159-F26742634646}" type="presParOf" srcId="{636499B2-70D9-42E9-AB46-8BE7ECC9E1DB}" destId="{8E2FA4A6-E0E9-40CA-8A2A-9A346CF72758}" srcOrd="5" destOrd="0" presId="urn:microsoft.com/office/officeart/2018/2/layout/IconVerticalSolidList"/>
    <dgm:cxn modelId="{F0D8D5D9-19FA-4FF1-82B9-3C716A3FCDC4}" type="presParOf" srcId="{636499B2-70D9-42E9-AB46-8BE7ECC9E1DB}" destId="{6268EA92-0CDF-47D5-83D8-942555E3D103}" srcOrd="6" destOrd="0" presId="urn:microsoft.com/office/officeart/2018/2/layout/IconVerticalSolidList"/>
    <dgm:cxn modelId="{9F1789CC-E9B1-46A3-B0D4-048D2F3932E3}" type="presParOf" srcId="{6268EA92-0CDF-47D5-83D8-942555E3D103}" destId="{B7DAF2B5-4337-4C56-8438-FA405BA117AC}" srcOrd="0" destOrd="0" presId="urn:microsoft.com/office/officeart/2018/2/layout/IconVerticalSolidList"/>
    <dgm:cxn modelId="{10EB5BB7-17A2-45B8-B371-C634624212E3}" type="presParOf" srcId="{6268EA92-0CDF-47D5-83D8-942555E3D103}" destId="{D6221C2C-D1CE-4FC7-8049-9ED48D80FEC3}" srcOrd="1" destOrd="0" presId="urn:microsoft.com/office/officeart/2018/2/layout/IconVerticalSolidList"/>
    <dgm:cxn modelId="{6DC183B9-EB7D-4180-96EE-A59E0B1AD2C4}" type="presParOf" srcId="{6268EA92-0CDF-47D5-83D8-942555E3D103}" destId="{8E676A14-61A0-46AB-BDE0-EE18EFA80B1F}" srcOrd="2" destOrd="0" presId="urn:microsoft.com/office/officeart/2018/2/layout/IconVerticalSolidList"/>
    <dgm:cxn modelId="{24E80212-878E-4C7C-AB75-F77B8404AFFD}" type="presParOf" srcId="{6268EA92-0CDF-47D5-83D8-942555E3D103}" destId="{A0200371-B20E-4B85-A3AD-9B7220382C6E}" srcOrd="3" destOrd="0" presId="urn:microsoft.com/office/officeart/2018/2/layout/IconVerticalSolidList"/>
    <dgm:cxn modelId="{B4C61365-393F-418B-BF8A-FC2268D3F47A}" type="presParOf" srcId="{6268EA92-0CDF-47D5-83D8-942555E3D103}" destId="{24CD2ADC-0B1C-4FCA-B7DA-E7937097256D}"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7D03A1-A04A-4CDB-B520-FD89EFE19687}"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C9A32D45-1846-4E57-8FCE-9D92DBD9D38A}">
      <dgm:prSet/>
      <dgm:spPr/>
      <dgm:t>
        <a:bodyPr/>
        <a:lstStyle/>
        <a:p>
          <a:r>
            <a:rPr lang="en-US" dirty="0"/>
            <a:t>The </a:t>
          </a:r>
          <a:r>
            <a:rPr lang="en-US" b="1" dirty="0"/>
            <a:t>Procedures section heading </a:t>
          </a:r>
          <a:r>
            <a:rPr lang="en-US" dirty="0"/>
            <a:t>describes the rules, regulations, activities, timing, place, and personnel necessary to carry out the intent of the procedure and/or support the essence of the policy statements contained within the Policy section heading.</a:t>
          </a:r>
        </a:p>
      </dgm:t>
    </dgm:pt>
    <dgm:pt modelId="{F4DB43FF-AE12-4936-8114-4B34ABFFD77A}" type="parTrans" cxnId="{91887E24-0999-44A8-9FD2-E4456B27D7D6}">
      <dgm:prSet/>
      <dgm:spPr/>
      <dgm:t>
        <a:bodyPr/>
        <a:lstStyle/>
        <a:p>
          <a:endParaRPr lang="en-US"/>
        </a:p>
      </dgm:t>
    </dgm:pt>
    <dgm:pt modelId="{96C121CB-ECF2-4AE2-8D34-60AE4433DF17}" type="sibTrans" cxnId="{91887E24-0999-44A8-9FD2-E4456B27D7D6}">
      <dgm:prSet/>
      <dgm:spPr/>
      <dgm:t>
        <a:bodyPr/>
        <a:lstStyle/>
        <a:p>
          <a:endParaRPr lang="en-US"/>
        </a:p>
      </dgm:t>
    </dgm:pt>
    <dgm:pt modelId="{0515FBDF-F68C-40B1-894B-5A3AC555A34E}">
      <dgm:prSet/>
      <dgm:spPr/>
      <dgm:t>
        <a:bodyPr/>
        <a:lstStyle/>
        <a:p>
          <a:r>
            <a:rPr lang="en-US" dirty="0"/>
            <a:t>The </a:t>
          </a:r>
          <a:r>
            <a:rPr lang="en-US" b="1" dirty="0"/>
            <a:t>Procedures section heading</a:t>
          </a:r>
          <a:r>
            <a:rPr lang="en-US" dirty="0"/>
            <a:t> is required for procedure documents but is optional for policy documents.</a:t>
          </a:r>
        </a:p>
      </dgm:t>
    </dgm:pt>
    <dgm:pt modelId="{0E43F822-61BC-4864-9243-72DE097CA1C8}" type="parTrans" cxnId="{F6516683-8213-4B7A-BCFA-7ED7F339603E}">
      <dgm:prSet/>
      <dgm:spPr/>
      <dgm:t>
        <a:bodyPr/>
        <a:lstStyle/>
        <a:p>
          <a:endParaRPr lang="en-US"/>
        </a:p>
      </dgm:t>
    </dgm:pt>
    <dgm:pt modelId="{CB4E73CB-5F29-480B-9764-A1FD48E444EC}" type="sibTrans" cxnId="{F6516683-8213-4B7A-BCFA-7ED7F339603E}">
      <dgm:prSet/>
      <dgm:spPr/>
      <dgm:t>
        <a:bodyPr/>
        <a:lstStyle/>
        <a:p>
          <a:endParaRPr lang="en-US"/>
        </a:p>
      </dgm:t>
    </dgm:pt>
    <dgm:pt modelId="{4816D37F-1CFC-45F9-B84E-C045C71AEB1E}">
      <dgm:prSet custT="1"/>
      <dgm:spPr/>
      <dgm:t>
        <a:bodyPr/>
        <a:lstStyle/>
        <a:p>
          <a:r>
            <a:rPr lang="en-US" sz="3200" b="1" dirty="0"/>
            <a:t>Be Careful:</a:t>
          </a:r>
          <a:endParaRPr lang="en-US" sz="3200" dirty="0"/>
        </a:p>
      </dgm:t>
    </dgm:pt>
    <dgm:pt modelId="{1E6D8234-530B-41BD-A05A-341FFA70569C}" type="parTrans" cxnId="{337AABAE-BC71-4A53-A9E5-1D35E8ECF616}">
      <dgm:prSet/>
      <dgm:spPr/>
      <dgm:t>
        <a:bodyPr/>
        <a:lstStyle/>
        <a:p>
          <a:endParaRPr lang="en-US"/>
        </a:p>
      </dgm:t>
    </dgm:pt>
    <dgm:pt modelId="{5F592787-5C1B-431C-837D-D903A316C4AE}" type="sibTrans" cxnId="{337AABAE-BC71-4A53-A9E5-1D35E8ECF616}">
      <dgm:prSet/>
      <dgm:spPr/>
      <dgm:t>
        <a:bodyPr/>
        <a:lstStyle/>
        <a:p>
          <a:endParaRPr lang="en-US"/>
        </a:p>
      </dgm:t>
    </dgm:pt>
    <dgm:pt modelId="{0121AEEE-4F4B-44DA-B338-197AA4C460E1}">
      <dgm:prSet/>
      <dgm:spPr/>
      <dgm:t>
        <a:bodyPr/>
        <a:lstStyle/>
        <a:p>
          <a:r>
            <a:rPr lang="en-US"/>
            <a:t>Never omit this section even if there is no content for a policy document.</a:t>
          </a:r>
        </a:p>
      </dgm:t>
    </dgm:pt>
    <dgm:pt modelId="{3DBEDFA8-6C56-4808-A4B6-88D9EC62AE62}" type="parTrans" cxnId="{ED6989B5-BE8F-41B8-8BD8-D3E96A06C90C}">
      <dgm:prSet/>
      <dgm:spPr/>
      <dgm:t>
        <a:bodyPr/>
        <a:lstStyle/>
        <a:p>
          <a:endParaRPr lang="en-US"/>
        </a:p>
      </dgm:t>
    </dgm:pt>
    <dgm:pt modelId="{83F11974-2CAA-444B-8E1E-8CD2AAF73BF8}" type="sibTrans" cxnId="{ED6989B5-BE8F-41B8-8BD8-D3E96A06C90C}">
      <dgm:prSet/>
      <dgm:spPr/>
      <dgm:t>
        <a:bodyPr/>
        <a:lstStyle/>
        <a:p>
          <a:endParaRPr lang="en-US"/>
        </a:p>
      </dgm:t>
    </dgm:pt>
    <dgm:pt modelId="{F3E31341-E54F-4A07-BCDD-76D0087E455A}">
      <dgm:prSet/>
      <dgm:spPr/>
      <dgm:t>
        <a:bodyPr/>
        <a:lstStyle/>
        <a:p>
          <a:r>
            <a:rPr lang="en-US" dirty="0"/>
            <a:t>Ensure that the procedural statements support the policy statements.</a:t>
          </a:r>
        </a:p>
      </dgm:t>
    </dgm:pt>
    <dgm:pt modelId="{5C38E4E7-2D34-4061-B381-A400096699B8}" type="parTrans" cxnId="{A5A15F82-9173-4A47-932D-6F35ABCC720C}">
      <dgm:prSet/>
      <dgm:spPr/>
      <dgm:t>
        <a:bodyPr/>
        <a:lstStyle/>
        <a:p>
          <a:endParaRPr lang="en-US"/>
        </a:p>
      </dgm:t>
    </dgm:pt>
    <dgm:pt modelId="{20FA835E-2F26-4A93-8362-660845EC0DFA}" type="sibTrans" cxnId="{A5A15F82-9173-4A47-932D-6F35ABCC720C}">
      <dgm:prSet/>
      <dgm:spPr/>
      <dgm:t>
        <a:bodyPr/>
        <a:lstStyle/>
        <a:p>
          <a:endParaRPr lang="en-US"/>
        </a:p>
      </dgm:t>
    </dgm:pt>
    <dgm:pt modelId="{EF21FCCD-4234-40E8-9BE3-0999505DDF64}">
      <dgm:prSet/>
      <dgm:spPr/>
      <dgm:t>
        <a:bodyPr/>
        <a:lstStyle/>
        <a:p>
          <a:r>
            <a:rPr lang="en-US" dirty="0"/>
            <a:t>Ensure that the procedural statements follow the workflow.</a:t>
          </a:r>
        </a:p>
      </dgm:t>
    </dgm:pt>
    <dgm:pt modelId="{6A12509B-3068-467F-BDD0-603225D50C31}" type="parTrans" cxnId="{0D8D3669-EA19-456C-B5A5-73A008981C41}">
      <dgm:prSet/>
      <dgm:spPr/>
      <dgm:t>
        <a:bodyPr/>
        <a:lstStyle/>
        <a:p>
          <a:endParaRPr lang="en-US"/>
        </a:p>
      </dgm:t>
    </dgm:pt>
    <dgm:pt modelId="{11EEDA3B-C73A-46B0-BC36-22E54804E004}" type="sibTrans" cxnId="{0D8D3669-EA19-456C-B5A5-73A008981C41}">
      <dgm:prSet/>
      <dgm:spPr/>
      <dgm:t>
        <a:bodyPr/>
        <a:lstStyle/>
        <a:p>
          <a:endParaRPr lang="en-US"/>
        </a:p>
      </dgm:t>
    </dgm:pt>
    <dgm:pt modelId="{B50297FC-5336-4A7D-B39D-F0079001CE51}" type="pres">
      <dgm:prSet presAssocID="{7D7D03A1-A04A-4CDB-B520-FD89EFE19687}" presName="Name0" presStyleCnt="0">
        <dgm:presLayoutVars>
          <dgm:dir/>
          <dgm:animLvl val="lvl"/>
          <dgm:resizeHandles val="exact"/>
        </dgm:presLayoutVars>
      </dgm:prSet>
      <dgm:spPr/>
    </dgm:pt>
    <dgm:pt modelId="{965086E9-C580-43BD-B6E8-776A9579EF9E}" type="pres">
      <dgm:prSet presAssocID="{4816D37F-1CFC-45F9-B84E-C045C71AEB1E}" presName="boxAndChildren" presStyleCnt="0"/>
      <dgm:spPr/>
    </dgm:pt>
    <dgm:pt modelId="{A9D982C8-0988-4682-BD3B-05C032BF2382}" type="pres">
      <dgm:prSet presAssocID="{4816D37F-1CFC-45F9-B84E-C045C71AEB1E}" presName="parentTextBox" presStyleLbl="node1" presStyleIdx="0" presStyleCnt="3"/>
      <dgm:spPr/>
    </dgm:pt>
    <dgm:pt modelId="{A8389175-854D-4743-94CE-5983F63CEC2E}" type="pres">
      <dgm:prSet presAssocID="{4816D37F-1CFC-45F9-B84E-C045C71AEB1E}" presName="entireBox" presStyleLbl="node1" presStyleIdx="0" presStyleCnt="3" custLinFactNeighborX="3375" custLinFactNeighborY="-476"/>
      <dgm:spPr/>
    </dgm:pt>
    <dgm:pt modelId="{C935E3C1-E9D9-4F96-93DB-5F65C9476720}" type="pres">
      <dgm:prSet presAssocID="{4816D37F-1CFC-45F9-B84E-C045C71AEB1E}" presName="descendantBox" presStyleCnt="0"/>
      <dgm:spPr/>
    </dgm:pt>
    <dgm:pt modelId="{DF30F0F2-F0C1-430C-AF97-0052D8851F1B}" type="pres">
      <dgm:prSet presAssocID="{0121AEEE-4F4B-44DA-B338-197AA4C460E1}" presName="childTextBox" presStyleLbl="fgAccFollowNode1" presStyleIdx="0" presStyleCnt="3">
        <dgm:presLayoutVars>
          <dgm:bulletEnabled val="1"/>
        </dgm:presLayoutVars>
      </dgm:prSet>
      <dgm:spPr/>
    </dgm:pt>
    <dgm:pt modelId="{0BD68C58-40BA-4AB1-A89B-F7FCF56A20D9}" type="pres">
      <dgm:prSet presAssocID="{F3E31341-E54F-4A07-BCDD-76D0087E455A}" presName="childTextBox" presStyleLbl="fgAccFollowNode1" presStyleIdx="1" presStyleCnt="3">
        <dgm:presLayoutVars>
          <dgm:bulletEnabled val="1"/>
        </dgm:presLayoutVars>
      </dgm:prSet>
      <dgm:spPr/>
    </dgm:pt>
    <dgm:pt modelId="{AD75A9C5-29AF-40AA-8C3C-0FA1E0F7B1B1}" type="pres">
      <dgm:prSet presAssocID="{EF21FCCD-4234-40E8-9BE3-0999505DDF64}" presName="childTextBox" presStyleLbl="fgAccFollowNode1" presStyleIdx="2" presStyleCnt="3">
        <dgm:presLayoutVars>
          <dgm:bulletEnabled val="1"/>
        </dgm:presLayoutVars>
      </dgm:prSet>
      <dgm:spPr/>
    </dgm:pt>
    <dgm:pt modelId="{A6B63C70-72DC-46A5-949D-A57CB11240FE}" type="pres">
      <dgm:prSet presAssocID="{CB4E73CB-5F29-480B-9764-A1FD48E444EC}" presName="sp" presStyleCnt="0"/>
      <dgm:spPr/>
    </dgm:pt>
    <dgm:pt modelId="{4E56889F-9F09-431F-81F7-3C55223784CA}" type="pres">
      <dgm:prSet presAssocID="{0515FBDF-F68C-40B1-894B-5A3AC555A34E}" presName="arrowAndChildren" presStyleCnt="0"/>
      <dgm:spPr/>
    </dgm:pt>
    <dgm:pt modelId="{F663963C-1BB8-4919-B324-5872CC3DFCCA}" type="pres">
      <dgm:prSet presAssocID="{0515FBDF-F68C-40B1-894B-5A3AC555A34E}" presName="parentTextArrow" presStyleLbl="node1" presStyleIdx="1" presStyleCnt="3" custScaleY="64410"/>
      <dgm:spPr/>
    </dgm:pt>
    <dgm:pt modelId="{01022567-C2BD-4865-83AF-E6C931A1A630}" type="pres">
      <dgm:prSet presAssocID="{96C121CB-ECF2-4AE2-8D34-60AE4433DF17}" presName="sp" presStyleCnt="0"/>
      <dgm:spPr/>
    </dgm:pt>
    <dgm:pt modelId="{1BA3C222-1668-48C9-BBA0-D294B6D9B979}" type="pres">
      <dgm:prSet presAssocID="{C9A32D45-1846-4E57-8FCE-9D92DBD9D38A}" presName="arrowAndChildren" presStyleCnt="0"/>
      <dgm:spPr/>
    </dgm:pt>
    <dgm:pt modelId="{799BFD10-0B63-4083-897E-F062CA3A5A67}" type="pres">
      <dgm:prSet presAssocID="{C9A32D45-1846-4E57-8FCE-9D92DBD9D38A}" presName="parentTextArrow" presStyleLbl="node1" presStyleIdx="2" presStyleCnt="3" custScaleY="60421" custLinFactNeighborX="-232" custLinFactNeighborY="294"/>
      <dgm:spPr/>
    </dgm:pt>
  </dgm:ptLst>
  <dgm:cxnLst>
    <dgm:cxn modelId="{F8963001-18D9-417B-A7BF-A9D3FF7866B6}" type="presOf" srcId="{EF21FCCD-4234-40E8-9BE3-0999505DDF64}" destId="{AD75A9C5-29AF-40AA-8C3C-0FA1E0F7B1B1}" srcOrd="0" destOrd="0" presId="urn:microsoft.com/office/officeart/2005/8/layout/process4"/>
    <dgm:cxn modelId="{2C69CB15-44B8-44BD-ACB8-19E0DF376C44}" type="presOf" srcId="{F3E31341-E54F-4A07-BCDD-76D0087E455A}" destId="{0BD68C58-40BA-4AB1-A89B-F7FCF56A20D9}" srcOrd="0" destOrd="0" presId="urn:microsoft.com/office/officeart/2005/8/layout/process4"/>
    <dgm:cxn modelId="{91887E24-0999-44A8-9FD2-E4456B27D7D6}" srcId="{7D7D03A1-A04A-4CDB-B520-FD89EFE19687}" destId="{C9A32D45-1846-4E57-8FCE-9D92DBD9D38A}" srcOrd="0" destOrd="0" parTransId="{F4DB43FF-AE12-4936-8114-4B34ABFFD77A}" sibTransId="{96C121CB-ECF2-4AE2-8D34-60AE4433DF17}"/>
    <dgm:cxn modelId="{D5DBE65D-6A2E-4129-A8C6-BC9FA469E27E}" type="presOf" srcId="{7D7D03A1-A04A-4CDB-B520-FD89EFE19687}" destId="{B50297FC-5336-4A7D-B39D-F0079001CE51}" srcOrd="0" destOrd="0" presId="urn:microsoft.com/office/officeart/2005/8/layout/process4"/>
    <dgm:cxn modelId="{941E0D69-6285-4DD5-A18A-F4D854779652}" type="presOf" srcId="{0515FBDF-F68C-40B1-894B-5A3AC555A34E}" destId="{F663963C-1BB8-4919-B324-5872CC3DFCCA}" srcOrd="0" destOrd="0" presId="urn:microsoft.com/office/officeart/2005/8/layout/process4"/>
    <dgm:cxn modelId="{0D8D3669-EA19-456C-B5A5-73A008981C41}" srcId="{4816D37F-1CFC-45F9-B84E-C045C71AEB1E}" destId="{EF21FCCD-4234-40E8-9BE3-0999505DDF64}" srcOrd="2" destOrd="0" parTransId="{6A12509B-3068-467F-BDD0-603225D50C31}" sibTransId="{11EEDA3B-C73A-46B0-BC36-22E54804E004}"/>
    <dgm:cxn modelId="{5B266754-BA30-448D-97CD-980B85890290}" type="presOf" srcId="{4816D37F-1CFC-45F9-B84E-C045C71AEB1E}" destId="{A9D982C8-0988-4682-BD3B-05C032BF2382}" srcOrd="0" destOrd="0" presId="urn:microsoft.com/office/officeart/2005/8/layout/process4"/>
    <dgm:cxn modelId="{E18BAD81-7DA4-43AB-8E0D-2545663AF092}" type="presOf" srcId="{4816D37F-1CFC-45F9-B84E-C045C71AEB1E}" destId="{A8389175-854D-4743-94CE-5983F63CEC2E}" srcOrd="1" destOrd="0" presId="urn:microsoft.com/office/officeart/2005/8/layout/process4"/>
    <dgm:cxn modelId="{A5A15F82-9173-4A47-932D-6F35ABCC720C}" srcId="{4816D37F-1CFC-45F9-B84E-C045C71AEB1E}" destId="{F3E31341-E54F-4A07-BCDD-76D0087E455A}" srcOrd="1" destOrd="0" parTransId="{5C38E4E7-2D34-4061-B381-A400096699B8}" sibTransId="{20FA835E-2F26-4A93-8362-660845EC0DFA}"/>
    <dgm:cxn modelId="{F6516683-8213-4B7A-BCFA-7ED7F339603E}" srcId="{7D7D03A1-A04A-4CDB-B520-FD89EFE19687}" destId="{0515FBDF-F68C-40B1-894B-5A3AC555A34E}" srcOrd="1" destOrd="0" parTransId="{0E43F822-61BC-4864-9243-72DE097CA1C8}" sibTransId="{CB4E73CB-5F29-480B-9764-A1FD48E444EC}"/>
    <dgm:cxn modelId="{76FB3D9F-14EE-4D28-9612-74163A7CFD4C}" type="presOf" srcId="{C9A32D45-1846-4E57-8FCE-9D92DBD9D38A}" destId="{799BFD10-0B63-4083-897E-F062CA3A5A67}" srcOrd="0" destOrd="0" presId="urn:microsoft.com/office/officeart/2005/8/layout/process4"/>
    <dgm:cxn modelId="{337AABAE-BC71-4A53-A9E5-1D35E8ECF616}" srcId="{7D7D03A1-A04A-4CDB-B520-FD89EFE19687}" destId="{4816D37F-1CFC-45F9-B84E-C045C71AEB1E}" srcOrd="2" destOrd="0" parTransId="{1E6D8234-530B-41BD-A05A-341FFA70569C}" sibTransId="{5F592787-5C1B-431C-837D-D903A316C4AE}"/>
    <dgm:cxn modelId="{ED6989B5-BE8F-41B8-8BD8-D3E96A06C90C}" srcId="{4816D37F-1CFC-45F9-B84E-C045C71AEB1E}" destId="{0121AEEE-4F4B-44DA-B338-197AA4C460E1}" srcOrd="0" destOrd="0" parTransId="{3DBEDFA8-6C56-4808-A4B6-88D9EC62AE62}" sibTransId="{83F11974-2CAA-444B-8E1E-8CD2AAF73BF8}"/>
    <dgm:cxn modelId="{B7093BFC-3C28-4B26-B0E7-9C2D8A8860A1}" type="presOf" srcId="{0121AEEE-4F4B-44DA-B338-197AA4C460E1}" destId="{DF30F0F2-F0C1-430C-AF97-0052D8851F1B}" srcOrd="0" destOrd="0" presId="urn:microsoft.com/office/officeart/2005/8/layout/process4"/>
    <dgm:cxn modelId="{3E6961A7-6D79-4B60-937A-E2AFC60E4667}" type="presParOf" srcId="{B50297FC-5336-4A7D-B39D-F0079001CE51}" destId="{965086E9-C580-43BD-B6E8-776A9579EF9E}" srcOrd="0" destOrd="0" presId="urn:microsoft.com/office/officeart/2005/8/layout/process4"/>
    <dgm:cxn modelId="{22A1F4F2-1CD6-4A73-9235-F020E5EDF89A}" type="presParOf" srcId="{965086E9-C580-43BD-B6E8-776A9579EF9E}" destId="{A9D982C8-0988-4682-BD3B-05C032BF2382}" srcOrd="0" destOrd="0" presId="urn:microsoft.com/office/officeart/2005/8/layout/process4"/>
    <dgm:cxn modelId="{0D8F218B-A973-41E8-BF8C-40A8D918C40F}" type="presParOf" srcId="{965086E9-C580-43BD-B6E8-776A9579EF9E}" destId="{A8389175-854D-4743-94CE-5983F63CEC2E}" srcOrd="1" destOrd="0" presId="urn:microsoft.com/office/officeart/2005/8/layout/process4"/>
    <dgm:cxn modelId="{0233A312-A764-4382-8F34-9452EC714B73}" type="presParOf" srcId="{965086E9-C580-43BD-B6E8-776A9579EF9E}" destId="{C935E3C1-E9D9-4F96-93DB-5F65C9476720}" srcOrd="2" destOrd="0" presId="urn:microsoft.com/office/officeart/2005/8/layout/process4"/>
    <dgm:cxn modelId="{6AC3D8F2-1B5C-4B08-976A-C60574E5A1B5}" type="presParOf" srcId="{C935E3C1-E9D9-4F96-93DB-5F65C9476720}" destId="{DF30F0F2-F0C1-430C-AF97-0052D8851F1B}" srcOrd="0" destOrd="0" presId="urn:microsoft.com/office/officeart/2005/8/layout/process4"/>
    <dgm:cxn modelId="{1EB3B33D-0AB1-4EF1-85FA-43A282B21BFB}" type="presParOf" srcId="{C935E3C1-E9D9-4F96-93DB-5F65C9476720}" destId="{0BD68C58-40BA-4AB1-A89B-F7FCF56A20D9}" srcOrd="1" destOrd="0" presId="urn:microsoft.com/office/officeart/2005/8/layout/process4"/>
    <dgm:cxn modelId="{D1EB2EAA-21C8-4F41-BD42-B64B6E377DDB}" type="presParOf" srcId="{C935E3C1-E9D9-4F96-93DB-5F65C9476720}" destId="{AD75A9C5-29AF-40AA-8C3C-0FA1E0F7B1B1}" srcOrd="2" destOrd="0" presId="urn:microsoft.com/office/officeart/2005/8/layout/process4"/>
    <dgm:cxn modelId="{CC2A4B54-6EBF-4995-9162-747675D74FBB}" type="presParOf" srcId="{B50297FC-5336-4A7D-B39D-F0079001CE51}" destId="{A6B63C70-72DC-46A5-949D-A57CB11240FE}" srcOrd="1" destOrd="0" presId="urn:microsoft.com/office/officeart/2005/8/layout/process4"/>
    <dgm:cxn modelId="{1325693B-6639-4991-9A4D-22F0A40574A6}" type="presParOf" srcId="{B50297FC-5336-4A7D-B39D-F0079001CE51}" destId="{4E56889F-9F09-431F-81F7-3C55223784CA}" srcOrd="2" destOrd="0" presId="urn:microsoft.com/office/officeart/2005/8/layout/process4"/>
    <dgm:cxn modelId="{5D483ED7-31FB-4B9D-B5A3-61ED97730C37}" type="presParOf" srcId="{4E56889F-9F09-431F-81F7-3C55223784CA}" destId="{F663963C-1BB8-4919-B324-5872CC3DFCCA}" srcOrd="0" destOrd="0" presId="urn:microsoft.com/office/officeart/2005/8/layout/process4"/>
    <dgm:cxn modelId="{54E55F52-5995-410E-AB06-AD04A559A9E4}" type="presParOf" srcId="{B50297FC-5336-4A7D-B39D-F0079001CE51}" destId="{01022567-C2BD-4865-83AF-E6C931A1A630}" srcOrd="3" destOrd="0" presId="urn:microsoft.com/office/officeart/2005/8/layout/process4"/>
    <dgm:cxn modelId="{C3480A1D-46B2-495E-9C03-E8B652BC772C}" type="presParOf" srcId="{B50297FC-5336-4A7D-B39D-F0079001CE51}" destId="{1BA3C222-1668-48C9-BBA0-D294B6D9B979}" srcOrd="4" destOrd="0" presId="urn:microsoft.com/office/officeart/2005/8/layout/process4"/>
    <dgm:cxn modelId="{ED2C34B2-EDAD-4A98-BF6C-462ACEF7F811}" type="presParOf" srcId="{1BA3C222-1668-48C9-BBA0-D294B6D9B979}" destId="{799BFD10-0B63-4083-897E-F062CA3A5A6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0A282A-67B6-4695-A1A1-1763E206E194}" type="doc">
      <dgm:prSet loTypeId="urn:microsoft.com/office/officeart/2005/8/layout/cycle8" loCatId="cycle" qsTypeId="urn:microsoft.com/office/officeart/2005/8/quickstyle/simple1" qsCatId="simple" csTypeId="urn:microsoft.com/office/officeart/2005/8/colors/colorful1" csCatId="colorful" phldr="1"/>
      <dgm:spPr/>
      <dgm:t>
        <a:bodyPr/>
        <a:lstStyle/>
        <a:p>
          <a:endParaRPr lang="en-US"/>
        </a:p>
      </dgm:t>
    </dgm:pt>
    <dgm:pt modelId="{9F77F175-87B1-44FC-81C7-E03CB0F41096}">
      <dgm:prSet/>
      <dgm:spPr/>
      <dgm:t>
        <a:bodyPr/>
        <a:lstStyle/>
        <a:p>
          <a:r>
            <a:rPr lang="en-US" b="0" i="0"/>
            <a:t>The Chief</a:t>
          </a:r>
          <a:endParaRPr lang="en-US"/>
        </a:p>
      </dgm:t>
    </dgm:pt>
    <dgm:pt modelId="{5EC77F33-CB55-4EDE-B3B1-E070CEED67EB}" type="parTrans" cxnId="{9FC9B543-91C6-4C07-9DC2-7C9434254A80}">
      <dgm:prSet/>
      <dgm:spPr/>
      <dgm:t>
        <a:bodyPr/>
        <a:lstStyle/>
        <a:p>
          <a:endParaRPr lang="en-US"/>
        </a:p>
      </dgm:t>
    </dgm:pt>
    <dgm:pt modelId="{36B61305-24F2-4BE8-9DB8-F7830EE05BB1}" type="sibTrans" cxnId="{9FC9B543-91C6-4C07-9DC2-7C9434254A80}">
      <dgm:prSet/>
      <dgm:spPr/>
      <dgm:t>
        <a:bodyPr/>
        <a:lstStyle/>
        <a:p>
          <a:endParaRPr lang="en-US"/>
        </a:p>
      </dgm:t>
    </dgm:pt>
    <dgm:pt modelId="{1CB7BE12-3ABC-4174-AF0F-33EDB124E013}">
      <dgm:prSet/>
      <dgm:spPr/>
      <dgm:t>
        <a:bodyPr/>
        <a:lstStyle/>
        <a:p>
          <a:r>
            <a:rPr lang="en-US" b="0" i="0"/>
            <a:t>Command Staff</a:t>
          </a:r>
          <a:endParaRPr lang="en-US"/>
        </a:p>
      </dgm:t>
    </dgm:pt>
    <dgm:pt modelId="{CB9AADF8-A8C4-4BC4-844D-59D991D1A55D}" type="parTrans" cxnId="{73412627-369E-46EC-B3B8-52A35DF142B1}">
      <dgm:prSet/>
      <dgm:spPr/>
      <dgm:t>
        <a:bodyPr/>
        <a:lstStyle/>
        <a:p>
          <a:endParaRPr lang="en-US"/>
        </a:p>
      </dgm:t>
    </dgm:pt>
    <dgm:pt modelId="{B9491EAD-B868-4DF0-A214-219FDAC4236A}" type="sibTrans" cxnId="{73412627-369E-46EC-B3B8-52A35DF142B1}">
      <dgm:prSet/>
      <dgm:spPr/>
      <dgm:t>
        <a:bodyPr/>
        <a:lstStyle/>
        <a:p>
          <a:endParaRPr lang="en-US"/>
        </a:p>
      </dgm:t>
    </dgm:pt>
    <dgm:pt modelId="{0F8EFF59-E275-4B83-82E9-CEE48DD690A0}">
      <dgm:prSet/>
      <dgm:spPr/>
      <dgm:t>
        <a:bodyPr/>
        <a:lstStyle/>
        <a:p>
          <a:r>
            <a:rPr lang="en-US" b="0" i="0" dirty="0"/>
            <a:t>Unions</a:t>
          </a:r>
          <a:endParaRPr lang="en-US" dirty="0"/>
        </a:p>
      </dgm:t>
    </dgm:pt>
    <dgm:pt modelId="{7823D361-4B58-41A7-A4BE-D0BBDD2D9462}" type="parTrans" cxnId="{FC29275D-9019-45C6-9D47-382D42A02422}">
      <dgm:prSet/>
      <dgm:spPr/>
      <dgm:t>
        <a:bodyPr/>
        <a:lstStyle/>
        <a:p>
          <a:endParaRPr lang="en-US"/>
        </a:p>
      </dgm:t>
    </dgm:pt>
    <dgm:pt modelId="{DFD34E0E-4558-46F0-9080-D44A462A3045}" type="sibTrans" cxnId="{FC29275D-9019-45C6-9D47-382D42A02422}">
      <dgm:prSet/>
      <dgm:spPr/>
      <dgm:t>
        <a:bodyPr/>
        <a:lstStyle/>
        <a:p>
          <a:endParaRPr lang="en-US"/>
        </a:p>
      </dgm:t>
    </dgm:pt>
    <dgm:pt modelId="{E851D081-D949-4622-A840-D05DAB56255A}">
      <dgm:prSet/>
      <dgm:spPr/>
      <dgm:t>
        <a:bodyPr/>
        <a:lstStyle/>
        <a:p>
          <a:r>
            <a:rPr lang="en-US" b="0" i="0"/>
            <a:t>Solicitor</a:t>
          </a:r>
          <a:endParaRPr lang="en-US"/>
        </a:p>
      </dgm:t>
    </dgm:pt>
    <dgm:pt modelId="{9B0E60DC-F740-468C-9B55-22957992CDDB}" type="parTrans" cxnId="{0282D859-BE55-45CB-A3B8-ADBC85D223C2}">
      <dgm:prSet/>
      <dgm:spPr/>
      <dgm:t>
        <a:bodyPr/>
        <a:lstStyle/>
        <a:p>
          <a:endParaRPr lang="en-US"/>
        </a:p>
      </dgm:t>
    </dgm:pt>
    <dgm:pt modelId="{EDEFAA11-80DE-43A7-AC78-E5EE80E03076}" type="sibTrans" cxnId="{0282D859-BE55-45CB-A3B8-ADBC85D223C2}">
      <dgm:prSet/>
      <dgm:spPr/>
      <dgm:t>
        <a:bodyPr/>
        <a:lstStyle/>
        <a:p>
          <a:endParaRPr lang="en-US"/>
        </a:p>
      </dgm:t>
    </dgm:pt>
    <dgm:pt modelId="{6EB27CD0-0DFF-4497-805F-68B9C94CF462}">
      <dgm:prSet/>
      <dgm:spPr/>
      <dgm:t>
        <a:bodyPr/>
        <a:lstStyle/>
        <a:p>
          <a:r>
            <a:rPr lang="en-US" b="0" i="0"/>
            <a:t>Public Safety Director</a:t>
          </a:r>
          <a:endParaRPr lang="en-US"/>
        </a:p>
      </dgm:t>
    </dgm:pt>
    <dgm:pt modelId="{39277E6F-A7C6-4CE8-8135-60B36A82B40A}" type="parTrans" cxnId="{C8B00A61-2DA3-4C31-848D-EB54D3EB6F00}">
      <dgm:prSet/>
      <dgm:spPr/>
      <dgm:t>
        <a:bodyPr/>
        <a:lstStyle/>
        <a:p>
          <a:endParaRPr lang="en-US"/>
        </a:p>
      </dgm:t>
    </dgm:pt>
    <dgm:pt modelId="{C61BEB5B-A531-4531-8EFE-FA91A8A2EAF1}" type="sibTrans" cxnId="{C8B00A61-2DA3-4C31-848D-EB54D3EB6F00}">
      <dgm:prSet/>
      <dgm:spPr/>
      <dgm:t>
        <a:bodyPr/>
        <a:lstStyle/>
        <a:p>
          <a:endParaRPr lang="en-US"/>
        </a:p>
      </dgm:t>
    </dgm:pt>
    <dgm:pt modelId="{C4B49FE4-5BF9-423C-BBDE-949B6DE18F32}">
      <dgm:prSet/>
      <dgm:spPr/>
      <dgm:t>
        <a:bodyPr/>
        <a:lstStyle/>
        <a:p>
          <a:r>
            <a:rPr lang="en-US" b="0" i="0" dirty="0"/>
            <a:t>Insurance Carrier (if applicable)</a:t>
          </a:r>
          <a:endParaRPr lang="en-US" dirty="0"/>
        </a:p>
      </dgm:t>
    </dgm:pt>
    <dgm:pt modelId="{D8BB68D1-97A2-4366-9F5F-9E5073BCD8A3}" type="parTrans" cxnId="{22CE3860-8C1F-491D-B4EF-C50DC8DB38A2}">
      <dgm:prSet/>
      <dgm:spPr/>
      <dgm:t>
        <a:bodyPr/>
        <a:lstStyle/>
        <a:p>
          <a:endParaRPr lang="en-US"/>
        </a:p>
      </dgm:t>
    </dgm:pt>
    <dgm:pt modelId="{B7D80DC2-D87E-4CBA-B748-990590F7009C}" type="sibTrans" cxnId="{22CE3860-8C1F-491D-B4EF-C50DC8DB38A2}">
      <dgm:prSet/>
      <dgm:spPr/>
      <dgm:t>
        <a:bodyPr/>
        <a:lstStyle/>
        <a:p>
          <a:endParaRPr lang="en-US"/>
        </a:p>
      </dgm:t>
    </dgm:pt>
    <dgm:pt modelId="{032C7CA2-1E3F-471B-857B-4DAE55834F42}">
      <dgm:prSet/>
      <dgm:spPr/>
      <dgm:t>
        <a:bodyPr/>
        <a:lstStyle/>
        <a:p>
          <a:r>
            <a:rPr lang="en-US" b="0" i="0" dirty="0"/>
            <a:t>Affected Employees</a:t>
          </a:r>
          <a:endParaRPr lang="en-US" dirty="0"/>
        </a:p>
      </dgm:t>
    </dgm:pt>
    <dgm:pt modelId="{46B1E6DB-4BD9-45F3-B4C9-549B33CF71A7}" type="parTrans" cxnId="{CF163097-29E4-4A11-939A-1F9E3B414E3A}">
      <dgm:prSet/>
      <dgm:spPr/>
      <dgm:t>
        <a:bodyPr/>
        <a:lstStyle/>
        <a:p>
          <a:endParaRPr lang="en-US"/>
        </a:p>
      </dgm:t>
    </dgm:pt>
    <dgm:pt modelId="{C07A22DD-E5C4-41BF-89BD-26B5D3B24631}" type="sibTrans" cxnId="{CF163097-29E4-4A11-939A-1F9E3B414E3A}">
      <dgm:prSet/>
      <dgm:spPr/>
      <dgm:t>
        <a:bodyPr/>
        <a:lstStyle/>
        <a:p>
          <a:endParaRPr lang="en-US"/>
        </a:p>
      </dgm:t>
    </dgm:pt>
    <dgm:pt modelId="{012FE0EA-105C-4C61-8A92-3C9F53E99AA0}" type="pres">
      <dgm:prSet presAssocID="{EE0A282A-67B6-4695-A1A1-1763E206E194}" presName="compositeShape" presStyleCnt="0">
        <dgm:presLayoutVars>
          <dgm:chMax val="7"/>
          <dgm:dir/>
          <dgm:resizeHandles val="exact"/>
        </dgm:presLayoutVars>
      </dgm:prSet>
      <dgm:spPr/>
    </dgm:pt>
    <dgm:pt modelId="{59E507C6-3FAD-4EB1-84F5-98BD7C761173}" type="pres">
      <dgm:prSet presAssocID="{EE0A282A-67B6-4695-A1A1-1763E206E194}" presName="wedge1" presStyleLbl="node1" presStyleIdx="0" presStyleCnt="7" custScaleX="104761" custScaleY="103136"/>
      <dgm:spPr/>
    </dgm:pt>
    <dgm:pt modelId="{303CEF3D-BCEA-4D4E-8A7C-4A8C894A3E2C}" type="pres">
      <dgm:prSet presAssocID="{EE0A282A-67B6-4695-A1A1-1763E206E194}" presName="dummy1a" presStyleCnt="0"/>
      <dgm:spPr/>
    </dgm:pt>
    <dgm:pt modelId="{E310F9F7-4A2F-4FF8-9D23-85FD336ADA18}" type="pres">
      <dgm:prSet presAssocID="{EE0A282A-67B6-4695-A1A1-1763E206E194}" presName="dummy1b" presStyleCnt="0"/>
      <dgm:spPr/>
    </dgm:pt>
    <dgm:pt modelId="{D1963942-6CEB-4F7D-A713-0862947DAC72}" type="pres">
      <dgm:prSet presAssocID="{EE0A282A-67B6-4695-A1A1-1763E206E194}" presName="wedge1Tx" presStyleLbl="node1" presStyleIdx="0" presStyleCnt="7">
        <dgm:presLayoutVars>
          <dgm:chMax val="0"/>
          <dgm:chPref val="0"/>
          <dgm:bulletEnabled val="1"/>
        </dgm:presLayoutVars>
      </dgm:prSet>
      <dgm:spPr/>
    </dgm:pt>
    <dgm:pt modelId="{098AE59A-86A7-4D5F-8BDD-6E61EAC9C57D}" type="pres">
      <dgm:prSet presAssocID="{EE0A282A-67B6-4695-A1A1-1763E206E194}" presName="wedge2" presStyleLbl="node1" presStyleIdx="1" presStyleCnt="7"/>
      <dgm:spPr/>
    </dgm:pt>
    <dgm:pt modelId="{D0B3C60F-65C7-4236-8907-5383452FF189}" type="pres">
      <dgm:prSet presAssocID="{EE0A282A-67B6-4695-A1A1-1763E206E194}" presName="dummy2a" presStyleCnt="0"/>
      <dgm:spPr/>
    </dgm:pt>
    <dgm:pt modelId="{1A45590F-1E84-48CA-9901-3C6F6C2C3E05}" type="pres">
      <dgm:prSet presAssocID="{EE0A282A-67B6-4695-A1A1-1763E206E194}" presName="dummy2b" presStyleCnt="0"/>
      <dgm:spPr/>
    </dgm:pt>
    <dgm:pt modelId="{66480212-604E-4173-B855-8901AB04FDD2}" type="pres">
      <dgm:prSet presAssocID="{EE0A282A-67B6-4695-A1A1-1763E206E194}" presName="wedge2Tx" presStyleLbl="node1" presStyleIdx="1" presStyleCnt="7">
        <dgm:presLayoutVars>
          <dgm:chMax val="0"/>
          <dgm:chPref val="0"/>
          <dgm:bulletEnabled val="1"/>
        </dgm:presLayoutVars>
      </dgm:prSet>
      <dgm:spPr/>
    </dgm:pt>
    <dgm:pt modelId="{7D9DCD99-2340-4A6E-9C0B-9CB9AF40F46C}" type="pres">
      <dgm:prSet presAssocID="{EE0A282A-67B6-4695-A1A1-1763E206E194}" presName="wedge3" presStyleLbl="node1" presStyleIdx="2" presStyleCnt="7"/>
      <dgm:spPr/>
    </dgm:pt>
    <dgm:pt modelId="{BFD2B25E-1207-41FD-94F7-DADB5FDB999B}" type="pres">
      <dgm:prSet presAssocID="{EE0A282A-67B6-4695-A1A1-1763E206E194}" presName="dummy3a" presStyleCnt="0"/>
      <dgm:spPr/>
    </dgm:pt>
    <dgm:pt modelId="{E165A7D5-3223-451A-960A-4FFCF31342A8}" type="pres">
      <dgm:prSet presAssocID="{EE0A282A-67B6-4695-A1A1-1763E206E194}" presName="dummy3b" presStyleCnt="0"/>
      <dgm:spPr/>
    </dgm:pt>
    <dgm:pt modelId="{AE536C21-D23B-4420-B513-3A51FF43D42E}" type="pres">
      <dgm:prSet presAssocID="{EE0A282A-67B6-4695-A1A1-1763E206E194}" presName="wedge3Tx" presStyleLbl="node1" presStyleIdx="2" presStyleCnt="7">
        <dgm:presLayoutVars>
          <dgm:chMax val="0"/>
          <dgm:chPref val="0"/>
          <dgm:bulletEnabled val="1"/>
        </dgm:presLayoutVars>
      </dgm:prSet>
      <dgm:spPr/>
    </dgm:pt>
    <dgm:pt modelId="{C9A251EC-AB28-4525-B922-41DA046CE86A}" type="pres">
      <dgm:prSet presAssocID="{EE0A282A-67B6-4695-A1A1-1763E206E194}" presName="wedge4" presStyleLbl="node1" presStyleIdx="3" presStyleCnt="7"/>
      <dgm:spPr/>
    </dgm:pt>
    <dgm:pt modelId="{7E04A7C9-B468-4EC8-9EB5-267DB40C785B}" type="pres">
      <dgm:prSet presAssocID="{EE0A282A-67B6-4695-A1A1-1763E206E194}" presName="dummy4a" presStyleCnt="0"/>
      <dgm:spPr/>
    </dgm:pt>
    <dgm:pt modelId="{15F938AC-C18D-4BE4-8CC0-85C7743FB6AF}" type="pres">
      <dgm:prSet presAssocID="{EE0A282A-67B6-4695-A1A1-1763E206E194}" presName="dummy4b" presStyleCnt="0"/>
      <dgm:spPr/>
    </dgm:pt>
    <dgm:pt modelId="{C72524B9-9C02-4ADD-925C-BD8A206801B3}" type="pres">
      <dgm:prSet presAssocID="{EE0A282A-67B6-4695-A1A1-1763E206E194}" presName="wedge4Tx" presStyleLbl="node1" presStyleIdx="3" presStyleCnt="7">
        <dgm:presLayoutVars>
          <dgm:chMax val="0"/>
          <dgm:chPref val="0"/>
          <dgm:bulletEnabled val="1"/>
        </dgm:presLayoutVars>
      </dgm:prSet>
      <dgm:spPr/>
    </dgm:pt>
    <dgm:pt modelId="{04A42927-09B4-4C6A-BB4E-749420E06C5F}" type="pres">
      <dgm:prSet presAssocID="{EE0A282A-67B6-4695-A1A1-1763E206E194}" presName="wedge5" presStyleLbl="node1" presStyleIdx="4" presStyleCnt="7"/>
      <dgm:spPr/>
    </dgm:pt>
    <dgm:pt modelId="{E57D835A-4857-41B1-90DF-02A82B8B4488}" type="pres">
      <dgm:prSet presAssocID="{EE0A282A-67B6-4695-A1A1-1763E206E194}" presName="dummy5a" presStyleCnt="0"/>
      <dgm:spPr/>
    </dgm:pt>
    <dgm:pt modelId="{1590094F-AF63-4601-9B12-31E5F256C26B}" type="pres">
      <dgm:prSet presAssocID="{EE0A282A-67B6-4695-A1A1-1763E206E194}" presName="dummy5b" presStyleCnt="0"/>
      <dgm:spPr/>
    </dgm:pt>
    <dgm:pt modelId="{393B4937-4C73-4A9D-9043-1E636D28285B}" type="pres">
      <dgm:prSet presAssocID="{EE0A282A-67B6-4695-A1A1-1763E206E194}" presName="wedge5Tx" presStyleLbl="node1" presStyleIdx="4" presStyleCnt="7">
        <dgm:presLayoutVars>
          <dgm:chMax val="0"/>
          <dgm:chPref val="0"/>
          <dgm:bulletEnabled val="1"/>
        </dgm:presLayoutVars>
      </dgm:prSet>
      <dgm:spPr/>
    </dgm:pt>
    <dgm:pt modelId="{76D3F690-9CA0-4324-ACED-7004A3C9358C}" type="pres">
      <dgm:prSet presAssocID="{EE0A282A-67B6-4695-A1A1-1763E206E194}" presName="wedge6" presStyleLbl="node1" presStyleIdx="5" presStyleCnt="7"/>
      <dgm:spPr/>
    </dgm:pt>
    <dgm:pt modelId="{77E82640-133B-483E-BD50-97B0942FAC41}" type="pres">
      <dgm:prSet presAssocID="{EE0A282A-67B6-4695-A1A1-1763E206E194}" presName="dummy6a" presStyleCnt="0"/>
      <dgm:spPr/>
    </dgm:pt>
    <dgm:pt modelId="{5BA9B8CD-2327-4081-AED9-E9660BF24997}" type="pres">
      <dgm:prSet presAssocID="{EE0A282A-67B6-4695-A1A1-1763E206E194}" presName="dummy6b" presStyleCnt="0"/>
      <dgm:spPr/>
    </dgm:pt>
    <dgm:pt modelId="{45A2907F-D72A-4FDC-81C3-7C20D1C47F5F}" type="pres">
      <dgm:prSet presAssocID="{EE0A282A-67B6-4695-A1A1-1763E206E194}" presName="wedge6Tx" presStyleLbl="node1" presStyleIdx="5" presStyleCnt="7">
        <dgm:presLayoutVars>
          <dgm:chMax val="0"/>
          <dgm:chPref val="0"/>
          <dgm:bulletEnabled val="1"/>
        </dgm:presLayoutVars>
      </dgm:prSet>
      <dgm:spPr/>
    </dgm:pt>
    <dgm:pt modelId="{39DDD435-3415-4844-9BCD-E36FE2BE8D8D}" type="pres">
      <dgm:prSet presAssocID="{EE0A282A-67B6-4695-A1A1-1763E206E194}" presName="wedge7" presStyleLbl="node1" presStyleIdx="6" presStyleCnt="7"/>
      <dgm:spPr/>
    </dgm:pt>
    <dgm:pt modelId="{3BC29FD9-7CB7-499C-B0B2-B720A71F286F}" type="pres">
      <dgm:prSet presAssocID="{EE0A282A-67B6-4695-A1A1-1763E206E194}" presName="dummy7a" presStyleCnt="0"/>
      <dgm:spPr/>
    </dgm:pt>
    <dgm:pt modelId="{460E33FD-7BD0-4762-9B48-9D8A8319E92A}" type="pres">
      <dgm:prSet presAssocID="{EE0A282A-67B6-4695-A1A1-1763E206E194}" presName="dummy7b" presStyleCnt="0"/>
      <dgm:spPr/>
    </dgm:pt>
    <dgm:pt modelId="{350FDA80-41FB-4046-852C-D99F020600F0}" type="pres">
      <dgm:prSet presAssocID="{EE0A282A-67B6-4695-A1A1-1763E206E194}" presName="wedge7Tx" presStyleLbl="node1" presStyleIdx="6" presStyleCnt="7">
        <dgm:presLayoutVars>
          <dgm:chMax val="0"/>
          <dgm:chPref val="0"/>
          <dgm:bulletEnabled val="1"/>
        </dgm:presLayoutVars>
      </dgm:prSet>
      <dgm:spPr/>
    </dgm:pt>
    <dgm:pt modelId="{B9C9F80A-0D73-49E6-A0C8-993AF358D27F}" type="pres">
      <dgm:prSet presAssocID="{36B61305-24F2-4BE8-9DB8-F7830EE05BB1}" presName="arrowWedge1" presStyleLbl="fgSibTrans2D1" presStyleIdx="0" presStyleCnt="7"/>
      <dgm:spPr/>
    </dgm:pt>
    <dgm:pt modelId="{348A0AEC-49AA-48DC-AB11-4E096153EB81}" type="pres">
      <dgm:prSet presAssocID="{B9491EAD-B868-4DF0-A214-219FDAC4236A}" presName="arrowWedge2" presStyleLbl="fgSibTrans2D1" presStyleIdx="1" presStyleCnt="7"/>
      <dgm:spPr/>
    </dgm:pt>
    <dgm:pt modelId="{B140E11E-D9BE-4D7B-9BFF-8E49C1B8D42E}" type="pres">
      <dgm:prSet presAssocID="{DFD34E0E-4558-46F0-9080-D44A462A3045}" presName="arrowWedge3" presStyleLbl="fgSibTrans2D1" presStyleIdx="2" presStyleCnt="7"/>
      <dgm:spPr/>
    </dgm:pt>
    <dgm:pt modelId="{BD9B2424-8F68-4EE1-9405-E665204A275D}" type="pres">
      <dgm:prSet presAssocID="{EDEFAA11-80DE-43A7-AC78-E5EE80E03076}" presName="arrowWedge4" presStyleLbl="fgSibTrans2D1" presStyleIdx="3" presStyleCnt="7"/>
      <dgm:spPr/>
    </dgm:pt>
    <dgm:pt modelId="{BEC99514-E6C6-4F3B-A8CF-B4D1FCDE65EC}" type="pres">
      <dgm:prSet presAssocID="{C61BEB5B-A531-4531-8EFE-FA91A8A2EAF1}" presName="arrowWedge5" presStyleLbl="fgSibTrans2D1" presStyleIdx="4" presStyleCnt="7"/>
      <dgm:spPr/>
    </dgm:pt>
    <dgm:pt modelId="{FC047149-E6E5-4267-8B57-9573995C3170}" type="pres">
      <dgm:prSet presAssocID="{B7D80DC2-D87E-4CBA-B748-990590F7009C}" presName="arrowWedge6" presStyleLbl="fgSibTrans2D1" presStyleIdx="5" presStyleCnt="7"/>
      <dgm:spPr/>
    </dgm:pt>
    <dgm:pt modelId="{2D17F354-DFC4-45B6-9FFB-F8CC77739D20}" type="pres">
      <dgm:prSet presAssocID="{C07A22DD-E5C4-41BF-89BD-26B5D3B24631}" presName="arrowWedge7" presStyleLbl="fgSibTrans2D1" presStyleIdx="6" presStyleCnt="7"/>
      <dgm:spPr/>
    </dgm:pt>
  </dgm:ptLst>
  <dgm:cxnLst>
    <dgm:cxn modelId="{B6B41506-35D9-4B2B-9808-5735038B8CB2}" type="presOf" srcId="{C4B49FE4-5BF9-423C-BBDE-949B6DE18F32}" destId="{76D3F690-9CA0-4324-ACED-7004A3C9358C}" srcOrd="0" destOrd="0" presId="urn:microsoft.com/office/officeart/2005/8/layout/cycle8"/>
    <dgm:cxn modelId="{C9B50E07-78F3-4633-B5CC-8422BA9EEDF4}" type="presOf" srcId="{032C7CA2-1E3F-471B-857B-4DAE55834F42}" destId="{350FDA80-41FB-4046-852C-D99F020600F0}" srcOrd="1" destOrd="0" presId="urn:microsoft.com/office/officeart/2005/8/layout/cycle8"/>
    <dgm:cxn modelId="{F63F4514-E596-424A-9E12-F147D0EF2546}" type="presOf" srcId="{032C7CA2-1E3F-471B-857B-4DAE55834F42}" destId="{39DDD435-3415-4844-9BCD-E36FE2BE8D8D}" srcOrd="0" destOrd="0" presId="urn:microsoft.com/office/officeart/2005/8/layout/cycle8"/>
    <dgm:cxn modelId="{73412627-369E-46EC-B3B8-52A35DF142B1}" srcId="{EE0A282A-67B6-4695-A1A1-1763E206E194}" destId="{1CB7BE12-3ABC-4174-AF0F-33EDB124E013}" srcOrd="1" destOrd="0" parTransId="{CB9AADF8-A8C4-4BC4-844D-59D991D1A55D}" sibTransId="{B9491EAD-B868-4DF0-A214-219FDAC4236A}"/>
    <dgm:cxn modelId="{1861F027-2917-4FA4-98CD-C2525D356437}" type="presOf" srcId="{9F77F175-87B1-44FC-81C7-E03CB0F41096}" destId="{59E507C6-3FAD-4EB1-84F5-98BD7C761173}" srcOrd="0" destOrd="0" presId="urn:microsoft.com/office/officeart/2005/8/layout/cycle8"/>
    <dgm:cxn modelId="{0B752F2B-421B-477D-9AF4-6E2B52C9173A}" type="presOf" srcId="{C4B49FE4-5BF9-423C-BBDE-949B6DE18F32}" destId="{45A2907F-D72A-4FDC-81C3-7C20D1C47F5F}" srcOrd="1" destOrd="0" presId="urn:microsoft.com/office/officeart/2005/8/layout/cycle8"/>
    <dgm:cxn modelId="{FC29275D-9019-45C6-9D47-382D42A02422}" srcId="{EE0A282A-67B6-4695-A1A1-1763E206E194}" destId="{0F8EFF59-E275-4B83-82E9-CEE48DD690A0}" srcOrd="2" destOrd="0" parTransId="{7823D361-4B58-41A7-A4BE-D0BBDD2D9462}" sibTransId="{DFD34E0E-4558-46F0-9080-D44A462A3045}"/>
    <dgm:cxn modelId="{22CE3860-8C1F-491D-B4EF-C50DC8DB38A2}" srcId="{EE0A282A-67B6-4695-A1A1-1763E206E194}" destId="{C4B49FE4-5BF9-423C-BBDE-949B6DE18F32}" srcOrd="5" destOrd="0" parTransId="{D8BB68D1-97A2-4366-9F5F-9E5073BCD8A3}" sibTransId="{B7D80DC2-D87E-4CBA-B748-990590F7009C}"/>
    <dgm:cxn modelId="{58DBE860-DF80-4581-A3FF-A2C4238EB5B0}" type="presOf" srcId="{0F8EFF59-E275-4B83-82E9-CEE48DD690A0}" destId="{7D9DCD99-2340-4A6E-9C0B-9CB9AF40F46C}" srcOrd="0" destOrd="0" presId="urn:microsoft.com/office/officeart/2005/8/layout/cycle8"/>
    <dgm:cxn modelId="{C8B00A61-2DA3-4C31-848D-EB54D3EB6F00}" srcId="{EE0A282A-67B6-4695-A1A1-1763E206E194}" destId="{6EB27CD0-0DFF-4497-805F-68B9C94CF462}" srcOrd="4" destOrd="0" parTransId="{39277E6F-A7C6-4CE8-8135-60B36A82B40A}" sibTransId="{C61BEB5B-A531-4531-8EFE-FA91A8A2EAF1}"/>
    <dgm:cxn modelId="{9FC9B543-91C6-4C07-9DC2-7C9434254A80}" srcId="{EE0A282A-67B6-4695-A1A1-1763E206E194}" destId="{9F77F175-87B1-44FC-81C7-E03CB0F41096}" srcOrd="0" destOrd="0" parTransId="{5EC77F33-CB55-4EDE-B3B1-E070CEED67EB}" sibTransId="{36B61305-24F2-4BE8-9DB8-F7830EE05BB1}"/>
    <dgm:cxn modelId="{4377166D-39E8-4E03-B332-5CC40DD37205}" type="presOf" srcId="{EE0A282A-67B6-4695-A1A1-1763E206E194}" destId="{012FE0EA-105C-4C61-8A92-3C9F53E99AA0}" srcOrd="0" destOrd="0" presId="urn:microsoft.com/office/officeart/2005/8/layout/cycle8"/>
    <dgm:cxn modelId="{5C5CCB72-C85A-4379-8F75-4994639B4B07}" type="presOf" srcId="{6EB27CD0-0DFF-4497-805F-68B9C94CF462}" destId="{04A42927-09B4-4C6A-BB4E-749420E06C5F}" srcOrd="0" destOrd="0" presId="urn:microsoft.com/office/officeart/2005/8/layout/cycle8"/>
    <dgm:cxn modelId="{0F9A3053-333D-41D4-8D81-CC763D5C5562}" type="presOf" srcId="{1CB7BE12-3ABC-4174-AF0F-33EDB124E013}" destId="{098AE59A-86A7-4D5F-8BDD-6E61EAC9C57D}" srcOrd="0" destOrd="0" presId="urn:microsoft.com/office/officeart/2005/8/layout/cycle8"/>
    <dgm:cxn modelId="{0282D859-BE55-45CB-A3B8-ADBC85D223C2}" srcId="{EE0A282A-67B6-4695-A1A1-1763E206E194}" destId="{E851D081-D949-4622-A840-D05DAB56255A}" srcOrd="3" destOrd="0" parTransId="{9B0E60DC-F740-468C-9B55-22957992CDDB}" sibTransId="{EDEFAA11-80DE-43A7-AC78-E5EE80E03076}"/>
    <dgm:cxn modelId="{3185E979-3636-49F0-8C1F-6EEA11EDD007}" type="presOf" srcId="{1CB7BE12-3ABC-4174-AF0F-33EDB124E013}" destId="{66480212-604E-4173-B855-8901AB04FDD2}" srcOrd="1" destOrd="0" presId="urn:microsoft.com/office/officeart/2005/8/layout/cycle8"/>
    <dgm:cxn modelId="{CF163097-29E4-4A11-939A-1F9E3B414E3A}" srcId="{EE0A282A-67B6-4695-A1A1-1763E206E194}" destId="{032C7CA2-1E3F-471B-857B-4DAE55834F42}" srcOrd="6" destOrd="0" parTransId="{46B1E6DB-4BD9-45F3-B4C9-549B33CF71A7}" sibTransId="{C07A22DD-E5C4-41BF-89BD-26B5D3B24631}"/>
    <dgm:cxn modelId="{0FCA3B9C-B935-459E-9CC9-2CC16A23B6ED}" type="presOf" srcId="{9F77F175-87B1-44FC-81C7-E03CB0F41096}" destId="{D1963942-6CEB-4F7D-A713-0862947DAC72}" srcOrd="1" destOrd="0" presId="urn:microsoft.com/office/officeart/2005/8/layout/cycle8"/>
    <dgm:cxn modelId="{182E14A0-3CEC-43E6-8002-34ABA7680BDB}" type="presOf" srcId="{0F8EFF59-E275-4B83-82E9-CEE48DD690A0}" destId="{AE536C21-D23B-4420-B513-3A51FF43D42E}" srcOrd="1" destOrd="0" presId="urn:microsoft.com/office/officeart/2005/8/layout/cycle8"/>
    <dgm:cxn modelId="{592984A1-9250-4D01-BBB8-9BF988C1E04B}" type="presOf" srcId="{E851D081-D949-4622-A840-D05DAB56255A}" destId="{C72524B9-9C02-4ADD-925C-BD8A206801B3}" srcOrd="1" destOrd="0" presId="urn:microsoft.com/office/officeart/2005/8/layout/cycle8"/>
    <dgm:cxn modelId="{E812C6B4-D0DB-4712-B76F-22BC4077B3F8}" type="presOf" srcId="{E851D081-D949-4622-A840-D05DAB56255A}" destId="{C9A251EC-AB28-4525-B922-41DA046CE86A}" srcOrd="0" destOrd="0" presId="urn:microsoft.com/office/officeart/2005/8/layout/cycle8"/>
    <dgm:cxn modelId="{AF3503C8-5943-4270-870A-1035975467EE}" type="presOf" srcId="{6EB27CD0-0DFF-4497-805F-68B9C94CF462}" destId="{393B4937-4C73-4A9D-9043-1E636D28285B}" srcOrd="1" destOrd="0" presId="urn:microsoft.com/office/officeart/2005/8/layout/cycle8"/>
    <dgm:cxn modelId="{41B3EB8A-1322-446D-861A-C3DC697B9559}" type="presParOf" srcId="{012FE0EA-105C-4C61-8A92-3C9F53E99AA0}" destId="{59E507C6-3FAD-4EB1-84F5-98BD7C761173}" srcOrd="0" destOrd="0" presId="urn:microsoft.com/office/officeart/2005/8/layout/cycle8"/>
    <dgm:cxn modelId="{F7D8C799-F3CC-416C-AA2F-00C421200750}" type="presParOf" srcId="{012FE0EA-105C-4C61-8A92-3C9F53E99AA0}" destId="{303CEF3D-BCEA-4D4E-8A7C-4A8C894A3E2C}" srcOrd="1" destOrd="0" presId="urn:microsoft.com/office/officeart/2005/8/layout/cycle8"/>
    <dgm:cxn modelId="{03CFD37B-01DF-453D-AB09-28366811AD52}" type="presParOf" srcId="{012FE0EA-105C-4C61-8A92-3C9F53E99AA0}" destId="{E310F9F7-4A2F-4FF8-9D23-85FD336ADA18}" srcOrd="2" destOrd="0" presId="urn:microsoft.com/office/officeart/2005/8/layout/cycle8"/>
    <dgm:cxn modelId="{D4734B00-D6A9-42AD-9F2E-7958A4C30FC3}" type="presParOf" srcId="{012FE0EA-105C-4C61-8A92-3C9F53E99AA0}" destId="{D1963942-6CEB-4F7D-A713-0862947DAC72}" srcOrd="3" destOrd="0" presId="urn:microsoft.com/office/officeart/2005/8/layout/cycle8"/>
    <dgm:cxn modelId="{69B6FBAB-782D-41A2-A270-B95A3E866651}" type="presParOf" srcId="{012FE0EA-105C-4C61-8A92-3C9F53E99AA0}" destId="{098AE59A-86A7-4D5F-8BDD-6E61EAC9C57D}" srcOrd="4" destOrd="0" presId="urn:microsoft.com/office/officeart/2005/8/layout/cycle8"/>
    <dgm:cxn modelId="{2141F9FA-CFCC-4841-B5FD-6995DBA564DE}" type="presParOf" srcId="{012FE0EA-105C-4C61-8A92-3C9F53E99AA0}" destId="{D0B3C60F-65C7-4236-8907-5383452FF189}" srcOrd="5" destOrd="0" presId="urn:microsoft.com/office/officeart/2005/8/layout/cycle8"/>
    <dgm:cxn modelId="{5B33CBC8-6F06-4FAC-9D1C-59F28BFA29BA}" type="presParOf" srcId="{012FE0EA-105C-4C61-8A92-3C9F53E99AA0}" destId="{1A45590F-1E84-48CA-9901-3C6F6C2C3E05}" srcOrd="6" destOrd="0" presId="urn:microsoft.com/office/officeart/2005/8/layout/cycle8"/>
    <dgm:cxn modelId="{2EB3D389-EE5E-439F-B582-DC0687DAA830}" type="presParOf" srcId="{012FE0EA-105C-4C61-8A92-3C9F53E99AA0}" destId="{66480212-604E-4173-B855-8901AB04FDD2}" srcOrd="7" destOrd="0" presId="urn:microsoft.com/office/officeart/2005/8/layout/cycle8"/>
    <dgm:cxn modelId="{E15462A4-62AA-4238-8AFD-13C51F6CE04C}" type="presParOf" srcId="{012FE0EA-105C-4C61-8A92-3C9F53E99AA0}" destId="{7D9DCD99-2340-4A6E-9C0B-9CB9AF40F46C}" srcOrd="8" destOrd="0" presId="urn:microsoft.com/office/officeart/2005/8/layout/cycle8"/>
    <dgm:cxn modelId="{72EBEC95-820C-4594-825C-C9DD23E511BD}" type="presParOf" srcId="{012FE0EA-105C-4C61-8A92-3C9F53E99AA0}" destId="{BFD2B25E-1207-41FD-94F7-DADB5FDB999B}" srcOrd="9" destOrd="0" presId="urn:microsoft.com/office/officeart/2005/8/layout/cycle8"/>
    <dgm:cxn modelId="{F1032E3F-0861-4A6C-82B8-CD232A181B17}" type="presParOf" srcId="{012FE0EA-105C-4C61-8A92-3C9F53E99AA0}" destId="{E165A7D5-3223-451A-960A-4FFCF31342A8}" srcOrd="10" destOrd="0" presId="urn:microsoft.com/office/officeart/2005/8/layout/cycle8"/>
    <dgm:cxn modelId="{A40FDC27-8492-491B-AD23-AABD7CE38085}" type="presParOf" srcId="{012FE0EA-105C-4C61-8A92-3C9F53E99AA0}" destId="{AE536C21-D23B-4420-B513-3A51FF43D42E}" srcOrd="11" destOrd="0" presId="urn:microsoft.com/office/officeart/2005/8/layout/cycle8"/>
    <dgm:cxn modelId="{2D571881-4EAF-4332-B2BA-0DBF0A066C66}" type="presParOf" srcId="{012FE0EA-105C-4C61-8A92-3C9F53E99AA0}" destId="{C9A251EC-AB28-4525-B922-41DA046CE86A}" srcOrd="12" destOrd="0" presId="urn:microsoft.com/office/officeart/2005/8/layout/cycle8"/>
    <dgm:cxn modelId="{06779F89-7BBA-436D-B183-71ECFE304DF9}" type="presParOf" srcId="{012FE0EA-105C-4C61-8A92-3C9F53E99AA0}" destId="{7E04A7C9-B468-4EC8-9EB5-267DB40C785B}" srcOrd="13" destOrd="0" presId="urn:microsoft.com/office/officeart/2005/8/layout/cycle8"/>
    <dgm:cxn modelId="{15F342BD-CF26-4303-A4FD-2278F7701BCF}" type="presParOf" srcId="{012FE0EA-105C-4C61-8A92-3C9F53E99AA0}" destId="{15F938AC-C18D-4BE4-8CC0-85C7743FB6AF}" srcOrd="14" destOrd="0" presId="urn:microsoft.com/office/officeart/2005/8/layout/cycle8"/>
    <dgm:cxn modelId="{5DDEA91D-8AF7-4BFC-873A-F9C365E07F84}" type="presParOf" srcId="{012FE0EA-105C-4C61-8A92-3C9F53E99AA0}" destId="{C72524B9-9C02-4ADD-925C-BD8A206801B3}" srcOrd="15" destOrd="0" presId="urn:microsoft.com/office/officeart/2005/8/layout/cycle8"/>
    <dgm:cxn modelId="{173E653A-CDBB-41AC-B8FE-691EE141A83A}" type="presParOf" srcId="{012FE0EA-105C-4C61-8A92-3C9F53E99AA0}" destId="{04A42927-09B4-4C6A-BB4E-749420E06C5F}" srcOrd="16" destOrd="0" presId="urn:microsoft.com/office/officeart/2005/8/layout/cycle8"/>
    <dgm:cxn modelId="{01D80C4C-A13F-46EC-848A-1C89D6038548}" type="presParOf" srcId="{012FE0EA-105C-4C61-8A92-3C9F53E99AA0}" destId="{E57D835A-4857-41B1-90DF-02A82B8B4488}" srcOrd="17" destOrd="0" presId="urn:microsoft.com/office/officeart/2005/8/layout/cycle8"/>
    <dgm:cxn modelId="{05C97637-EEF1-4952-BC84-56A4EF430F71}" type="presParOf" srcId="{012FE0EA-105C-4C61-8A92-3C9F53E99AA0}" destId="{1590094F-AF63-4601-9B12-31E5F256C26B}" srcOrd="18" destOrd="0" presId="urn:microsoft.com/office/officeart/2005/8/layout/cycle8"/>
    <dgm:cxn modelId="{185971CB-86D4-4722-B5D2-F099504E8675}" type="presParOf" srcId="{012FE0EA-105C-4C61-8A92-3C9F53E99AA0}" destId="{393B4937-4C73-4A9D-9043-1E636D28285B}" srcOrd="19" destOrd="0" presId="urn:microsoft.com/office/officeart/2005/8/layout/cycle8"/>
    <dgm:cxn modelId="{ED9E2E62-A18F-4C3E-AD6D-751D7051F76B}" type="presParOf" srcId="{012FE0EA-105C-4C61-8A92-3C9F53E99AA0}" destId="{76D3F690-9CA0-4324-ACED-7004A3C9358C}" srcOrd="20" destOrd="0" presId="urn:microsoft.com/office/officeart/2005/8/layout/cycle8"/>
    <dgm:cxn modelId="{D0EF684E-0B8E-4476-86A1-E28958A112D8}" type="presParOf" srcId="{012FE0EA-105C-4C61-8A92-3C9F53E99AA0}" destId="{77E82640-133B-483E-BD50-97B0942FAC41}" srcOrd="21" destOrd="0" presId="urn:microsoft.com/office/officeart/2005/8/layout/cycle8"/>
    <dgm:cxn modelId="{E8C6AB61-DC10-4FAF-BA4E-BCCB4F9F2AF8}" type="presParOf" srcId="{012FE0EA-105C-4C61-8A92-3C9F53E99AA0}" destId="{5BA9B8CD-2327-4081-AED9-E9660BF24997}" srcOrd="22" destOrd="0" presId="urn:microsoft.com/office/officeart/2005/8/layout/cycle8"/>
    <dgm:cxn modelId="{49D82E50-029B-474D-86FD-5FD813BB2EE5}" type="presParOf" srcId="{012FE0EA-105C-4C61-8A92-3C9F53E99AA0}" destId="{45A2907F-D72A-4FDC-81C3-7C20D1C47F5F}" srcOrd="23" destOrd="0" presId="urn:microsoft.com/office/officeart/2005/8/layout/cycle8"/>
    <dgm:cxn modelId="{E32CAC00-4AE5-4C2F-B1ED-154857EA3EB7}" type="presParOf" srcId="{012FE0EA-105C-4C61-8A92-3C9F53E99AA0}" destId="{39DDD435-3415-4844-9BCD-E36FE2BE8D8D}" srcOrd="24" destOrd="0" presId="urn:microsoft.com/office/officeart/2005/8/layout/cycle8"/>
    <dgm:cxn modelId="{A60BABD3-9D7F-40D2-8B2A-E13717BE8588}" type="presParOf" srcId="{012FE0EA-105C-4C61-8A92-3C9F53E99AA0}" destId="{3BC29FD9-7CB7-499C-B0B2-B720A71F286F}" srcOrd="25" destOrd="0" presId="urn:microsoft.com/office/officeart/2005/8/layout/cycle8"/>
    <dgm:cxn modelId="{706F70F0-6C3F-4E8C-B9CD-FF4BA7A22971}" type="presParOf" srcId="{012FE0EA-105C-4C61-8A92-3C9F53E99AA0}" destId="{460E33FD-7BD0-4762-9B48-9D8A8319E92A}" srcOrd="26" destOrd="0" presId="urn:microsoft.com/office/officeart/2005/8/layout/cycle8"/>
    <dgm:cxn modelId="{E5C04056-DDE2-4EDA-B59B-617DF158C447}" type="presParOf" srcId="{012FE0EA-105C-4C61-8A92-3C9F53E99AA0}" destId="{350FDA80-41FB-4046-852C-D99F020600F0}" srcOrd="27" destOrd="0" presId="urn:microsoft.com/office/officeart/2005/8/layout/cycle8"/>
    <dgm:cxn modelId="{4B0C6BF6-4448-4CFC-AF27-0DAC01CFC77D}" type="presParOf" srcId="{012FE0EA-105C-4C61-8A92-3C9F53E99AA0}" destId="{B9C9F80A-0D73-49E6-A0C8-993AF358D27F}" srcOrd="28" destOrd="0" presId="urn:microsoft.com/office/officeart/2005/8/layout/cycle8"/>
    <dgm:cxn modelId="{9A62515B-1ECE-4952-B46A-F0FE9C75CD13}" type="presParOf" srcId="{012FE0EA-105C-4C61-8A92-3C9F53E99AA0}" destId="{348A0AEC-49AA-48DC-AB11-4E096153EB81}" srcOrd="29" destOrd="0" presId="urn:microsoft.com/office/officeart/2005/8/layout/cycle8"/>
    <dgm:cxn modelId="{D5E8C435-F78D-4719-B69F-EDEB92C7E892}" type="presParOf" srcId="{012FE0EA-105C-4C61-8A92-3C9F53E99AA0}" destId="{B140E11E-D9BE-4D7B-9BFF-8E49C1B8D42E}" srcOrd="30" destOrd="0" presId="urn:microsoft.com/office/officeart/2005/8/layout/cycle8"/>
    <dgm:cxn modelId="{D67821BC-3EB3-40AB-82D6-06D4D4EECA2B}" type="presParOf" srcId="{012FE0EA-105C-4C61-8A92-3C9F53E99AA0}" destId="{BD9B2424-8F68-4EE1-9405-E665204A275D}" srcOrd="31" destOrd="0" presId="urn:microsoft.com/office/officeart/2005/8/layout/cycle8"/>
    <dgm:cxn modelId="{3EB6DC6A-AD69-4950-84AB-CD4BCF9D6D61}" type="presParOf" srcId="{012FE0EA-105C-4C61-8A92-3C9F53E99AA0}" destId="{BEC99514-E6C6-4F3B-A8CF-B4D1FCDE65EC}" srcOrd="32" destOrd="0" presId="urn:microsoft.com/office/officeart/2005/8/layout/cycle8"/>
    <dgm:cxn modelId="{5635833F-A25D-4C8F-B4C4-4ABEF40182EC}" type="presParOf" srcId="{012FE0EA-105C-4C61-8A92-3C9F53E99AA0}" destId="{FC047149-E6E5-4267-8B57-9573995C3170}" srcOrd="33" destOrd="0" presId="urn:microsoft.com/office/officeart/2005/8/layout/cycle8"/>
    <dgm:cxn modelId="{151255CD-53F2-44A2-BA70-DE7A8952E213}" type="presParOf" srcId="{012FE0EA-105C-4C61-8A92-3C9F53E99AA0}" destId="{2D17F354-DFC4-45B6-9FFB-F8CC77739D20}"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F0A896-B4C0-4D49-9347-1B52E7FCD7C6}"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C8E2D753-34BE-4859-91E0-DF9C085F28ED}">
      <dgm:prSet custT="1"/>
      <dgm:spPr>
        <a:solidFill>
          <a:srgbClr val="5F9C9D">
            <a:hueOff val="0"/>
            <a:satOff val="0"/>
            <a:lumOff val="0"/>
            <a:alphaOff val="0"/>
          </a:srgbClr>
        </a:solidFill>
        <a:ln w="19050" cap="rnd" cmpd="sng" algn="ctr">
          <a:solidFill>
            <a:srgbClr val="5F9C9D">
              <a:hueOff val="0"/>
              <a:satOff val="0"/>
              <a:lumOff val="0"/>
              <a:alphaOff val="0"/>
            </a:srgbClr>
          </a:solidFill>
          <a:prstDash val="solid"/>
        </a:ln>
        <a:effectLst/>
      </dgm:spPr>
      <dgm:t>
        <a:bodyPr spcFirstLastPara="0" vert="horz" wrap="square" lIns="177800" tIns="101600" rIns="177800" bIns="101600" numCol="1" spcCol="1270" anchor="ctr" anchorCtr="0"/>
        <a:lstStyle/>
        <a:p>
          <a:r>
            <a:rPr lang="en-US" sz="2500" b="0" i="0" kern="1200" dirty="0"/>
            <a:t>Now that the policy/procedure document has been </a:t>
          </a:r>
          <a:r>
            <a:rPr lang="en-US" sz="2500" b="0" i="0" kern="1200" dirty="0">
              <a:solidFill>
                <a:prstClr val="white"/>
              </a:solidFill>
              <a:latin typeface="Century Gothic" panose="020B0502020202020204"/>
              <a:ea typeface="+mn-ea"/>
              <a:cs typeface="+mn-cs"/>
            </a:rPr>
            <a:t>written</a:t>
          </a:r>
          <a:r>
            <a:rPr lang="en-US" sz="2500" b="0" i="0" kern="1200" dirty="0"/>
            <a:t>, reviewed, approved, published, and distributed… </a:t>
          </a:r>
          <a:endParaRPr lang="en-US" sz="2500" kern="1200" dirty="0"/>
        </a:p>
      </dgm:t>
    </dgm:pt>
    <dgm:pt modelId="{FFC3BD32-8029-4EDF-923D-8F84EC2FAB5A}" type="parTrans" cxnId="{F05F28E8-5184-4D74-9B9C-338D70BE076A}">
      <dgm:prSet/>
      <dgm:spPr/>
      <dgm:t>
        <a:bodyPr/>
        <a:lstStyle/>
        <a:p>
          <a:endParaRPr lang="en-US"/>
        </a:p>
      </dgm:t>
    </dgm:pt>
    <dgm:pt modelId="{ABC689DE-97A3-42F7-BBDE-3F0D9279F322}" type="sibTrans" cxnId="{F05F28E8-5184-4D74-9B9C-338D70BE076A}">
      <dgm:prSet/>
      <dgm:spPr/>
      <dgm:t>
        <a:bodyPr/>
        <a:lstStyle/>
        <a:p>
          <a:endParaRPr lang="en-US"/>
        </a:p>
      </dgm:t>
    </dgm:pt>
    <dgm:pt modelId="{C8308B19-05A0-400A-A4EB-BF71B9FF65B2}">
      <dgm:prSet/>
      <dgm:spPr/>
      <dgm:t>
        <a:bodyPr/>
        <a:lstStyle/>
        <a:p>
          <a:pPr algn="ctr">
            <a:buNone/>
          </a:pPr>
          <a:r>
            <a:rPr lang="en-US" b="1" i="0" dirty="0"/>
            <a:t>      </a:t>
          </a:r>
          <a:r>
            <a:rPr lang="en-US" b="1" i="0" dirty="0">
              <a:solidFill>
                <a:schemeClr val="tx2"/>
              </a:solidFill>
            </a:rPr>
            <a:t>The NEXT STEPS are to</a:t>
          </a:r>
          <a:r>
            <a:rPr lang="en-US" b="0" i="0" dirty="0">
              <a:solidFill>
                <a:schemeClr val="tx2"/>
              </a:solidFill>
            </a:rPr>
            <a:t>:</a:t>
          </a:r>
          <a:endParaRPr lang="en-US" dirty="0">
            <a:solidFill>
              <a:schemeClr val="tx2"/>
            </a:solidFill>
          </a:endParaRPr>
        </a:p>
      </dgm:t>
    </dgm:pt>
    <dgm:pt modelId="{A409FA43-3676-4C55-A972-96C753B6444C}" type="parTrans" cxnId="{F29060CC-7C60-4068-B069-3B74DFED7890}">
      <dgm:prSet/>
      <dgm:spPr/>
      <dgm:t>
        <a:bodyPr/>
        <a:lstStyle/>
        <a:p>
          <a:endParaRPr lang="en-US"/>
        </a:p>
      </dgm:t>
    </dgm:pt>
    <dgm:pt modelId="{A049DA24-6467-4574-9913-C29F45B2D545}" type="sibTrans" cxnId="{F29060CC-7C60-4068-B069-3B74DFED7890}">
      <dgm:prSet/>
      <dgm:spPr/>
      <dgm:t>
        <a:bodyPr/>
        <a:lstStyle/>
        <a:p>
          <a:endParaRPr lang="en-US"/>
        </a:p>
      </dgm:t>
    </dgm:pt>
    <dgm:pt modelId="{A7A797E3-12B8-48FE-9C45-2E423AF0D37A}">
      <dgm:prSet/>
      <dgm:spPr/>
      <dgm:t>
        <a:bodyPr/>
        <a:lstStyle/>
        <a:p>
          <a:pPr algn="l"/>
          <a:r>
            <a:rPr lang="en-US" b="0" i="0" dirty="0"/>
            <a:t>Communicate and train;</a:t>
          </a:r>
          <a:endParaRPr lang="en-US" dirty="0"/>
        </a:p>
      </dgm:t>
    </dgm:pt>
    <dgm:pt modelId="{BDC72617-BD85-4E0D-92FD-884D6A56CE0A}" type="parTrans" cxnId="{7D02ED52-DCFD-4ABC-8792-6548610A508D}">
      <dgm:prSet/>
      <dgm:spPr/>
      <dgm:t>
        <a:bodyPr/>
        <a:lstStyle/>
        <a:p>
          <a:endParaRPr lang="en-US"/>
        </a:p>
      </dgm:t>
    </dgm:pt>
    <dgm:pt modelId="{FAB6237D-4F7F-47DE-8DF0-2D106C5B2B19}" type="sibTrans" cxnId="{7D02ED52-DCFD-4ABC-8792-6548610A508D}">
      <dgm:prSet/>
      <dgm:spPr/>
      <dgm:t>
        <a:bodyPr/>
        <a:lstStyle/>
        <a:p>
          <a:endParaRPr lang="en-US"/>
        </a:p>
      </dgm:t>
    </dgm:pt>
    <dgm:pt modelId="{D76D491D-C02F-46EA-A75A-E74158D5EF44}">
      <dgm:prSet/>
      <dgm:spPr/>
      <dgm:t>
        <a:bodyPr/>
        <a:lstStyle/>
        <a:p>
          <a:pPr algn="l"/>
          <a:r>
            <a:rPr lang="en-US" b="0" i="0"/>
            <a:t>Work on improvements for the next revision;</a:t>
          </a:r>
          <a:endParaRPr lang="en-US"/>
        </a:p>
      </dgm:t>
    </dgm:pt>
    <dgm:pt modelId="{213EE6F2-FF13-4FA2-AA51-F77BF9B0F878}" type="parTrans" cxnId="{C9C91E52-96EE-4A46-B963-204F3EBC31BE}">
      <dgm:prSet/>
      <dgm:spPr/>
      <dgm:t>
        <a:bodyPr/>
        <a:lstStyle/>
        <a:p>
          <a:endParaRPr lang="en-US"/>
        </a:p>
      </dgm:t>
    </dgm:pt>
    <dgm:pt modelId="{C8ACD97F-FBDE-4AD9-9EE1-8CE9D286C881}" type="sibTrans" cxnId="{C9C91E52-96EE-4A46-B963-204F3EBC31BE}">
      <dgm:prSet/>
      <dgm:spPr/>
      <dgm:t>
        <a:bodyPr/>
        <a:lstStyle/>
        <a:p>
          <a:endParaRPr lang="en-US"/>
        </a:p>
      </dgm:t>
    </dgm:pt>
    <dgm:pt modelId="{F8486F91-AEC3-4D2D-BA31-4B9781BE4279}">
      <dgm:prSet/>
      <dgm:spPr/>
      <dgm:t>
        <a:bodyPr/>
        <a:lstStyle/>
        <a:p>
          <a:pPr algn="l"/>
          <a:r>
            <a:rPr lang="en-US" b="0" i="0"/>
            <a:t>Update the document;</a:t>
          </a:r>
          <a:endParaRPr lang="en-US"/>
        </a:p>
      </dgm:t>
    </dgm:pt>
    <dgm:pt modelId="{4B910B30-7B17-4DE4-B154-2E00A983F7BB}" type="parTrans" cxnId="{1703FA9D-D66B-4291-850F-8B480E9D9B63}">
      <dgm:prSet/>
      <dgm:spPr/>
      <dgm:t>
        <a:bodyPr/>
        <a:lstStyle/>
        <a:p>
          <a:endParaRPr lang="en-US"/>
        </a:p>
      </dgm:t>
    </dgm:pt>
    <dgm:pt modelId="{2AEDE6C1-DCA7-424F-AE22-7E9EE55B5B68}" type="sibTrans" cxnId="{1703FA9D-D66B-4291-850F-8B480E9D9B63}">
      <dgm:prSet/>
      <dgm:spPr/>
      <dgm:t>
        <a:bodyPr/>
        <a:lstStyle/>
        <a:p>
          <a:endParaRPr lang="en-US"/>
        </a:p>
      </dgm:t>
    </dgm:pt>
    <dgm:pt modelId="{B2E27B00-2B71-4084-874E-11D9AA2B2525}">
      <dgm:prSet/>
      <dgm:spPr/>
      <dgm:t>
        <a:bodyPr/>
        <a:lstStyle/>
        <a:p>
          <a:pPr algn="l"/>
          <a:r>
            <a:rPr lang="en-US" b="0" i="0"/>
            <a:t>Publish the revision; and,</a:t>
          </a:r>
          <a:endParaRPr lang="en-US"/>
        </a:p>
      </dgm:t>
    </dgm:pt>
    <dgm:pt modelId="{DEF9DCB5-E54D-4027-A6B8-8FBB80F10D8F}" type="parTrans" cxnId="{BEE5A1B4-C976-4630-8C0B-B8221CE26196}">
      <dgm:prSet/>
      <dgm:spPr/>
      <dgm:t>
        <a:bodyPr/>
        <a:lstStyle/>
        <a:p>
          <a:endParaRPr lang="en-US"/>
        </a:p>
      </dgm:t>
    </dgm:pt>
    <dgm:pt modelId="{58773DBA-0F71-4BC4-A2E6-D2A91A54089E}" type="sibTrans" cxnId="{BEE5A1B4-C976-4630-8C0B-B8221CE26196}">
      <dgm:prSet/>
      <dgm:spPr/>
      <dgm:t>
        <a:bodyPr/>
        <a:lstStyle/>
        <a:p>
          <a:endParaRPr lang="en-US"/>
        </a:p>
      </dgm:t>
    </dgm:pt>
    <dgm:pt modelId="{2CC9049F-FB77-4BAC-8DA1-660E9152A4DB}">
      <dgm:prSet/>
      <dgm:spPr/>
      <dgm:t>
        <a:bodyPr/>
        <a:lstStyle/>
        <a:p>
          <a:pPr algn="l"/>
          <a:r>
            <a:rPr lang="en-US" b="0" i="0"/>
            <a:t>Communicate and train...and so on</a:t>
          </a:r>
          <a:endParaRPr lang="en-US"/>
        </a:p>
      </dgm:t>
    </dgm:pt>
    <dgm:pt modelId="{514F7A99-9FB5-464B-8547-798BBFA2DEB3}" type="parTrans" cxnId="{83E3B639-CC96-4317-909B-7CCD6D47B900}">
      <dgm:prSet/>
      <dgm:spPr/>
      <dgm:t>
        <a:bodyPr/>
        <a:lstStyle/>
        <a:p>
          <a:endParaRPr lang="en-US"/>
        </a:p>
      </dgm:t>
    </dgm:pt>
    <dgm:pt modelId="{FE56156D-09BC-4C0A-85D9-BA2B8B514D57}" type="sibTrans" cxnId="{83E3B639-CC96-4317-909B-7CCD6D47B900}">
      <dgm:prSet/>
      <dgm:spPr/>
      <dgm:t>
        <a:bodyPr/>
        <a:lstStyle/>
        <a:p>
          <a:endParaRPr lang="en-US"/>
        </a:p>
      </dgm:t>
    </dgm:pt>
    <dgm:pt modelId="{039839D1-7D21-4833-BDDC-EADABEC3F401}" type="pres">
      <dgm:prSet presAssocID="{A9F0A896-B4C0-4D49-9347-1B52E7FCD7C6}" presName="Name0" presStyleCnt="0">
        <dgm:presLayoutVars>
          <dgm:dir/>
          <dgm:animLvl val="lvl"/>
          <dgm:resizeHandles val="exact"/>
        </dgm:presLayoutVars>
      </dgm:prSet>
      <dgm:spPr/>
    </dgm:pt>
    <dgm:pt modelId="{637E8F95-F69D-4462-AD6E-AA5FDD02BE0A}" type="pres">
      <dgm:prSet presAssocID="{C8E2D753-34BE-4859-91E0-DF9C085F28ED}" presName="composite" presStyleCnt="0"/>
      <dgm:spPr/>
    </dgm:pt>
    <dgm:pt modelId="{49059E5A-2C49-44BA-884D-6373A2233259}" type="pres">
      <dgm:prSet presAssocID="{C8E2D753-34BE-4859-91E0-DF9C085F28ED}" presName="parTx" presStyleLbl="alignNode1" presStyleIdx="0" presStyleCnt="1">
        <dgm:presLayoutVars>
          <dgm:chMax val="0"/>
          <dgm:chPref val="0"/>
          <dgm:bulletEnabled val="1"/>
        </dgm:presLayoutVars>
      </dgm:prSet>
      <dgm:spPr>
        <a:xfrm>
          <a:off x="0" y="84164"/>
          <a:ext cx="8171528" cy="1277508"/>
        </a:xfrm>
        <a:prstGeom prst="rect">
          <a:avLst/>
        </a:prstGeom>
      </dgm:spPr>
    </dgm:pt>
    <dgm:pt modelId="{AF0DFF86-C1DF-4FFE-98D7-3DA5B47C6263}" type="pres">
      <dgm:prSet presAssocID="{C8E2D753-34BE-4859-91E0-DF9C085F28ED}" presName="desTx" presStyleLbl="alignAccFollowNode1" presStyleIdx="0" presStyleCnt="1">
        <dgm:presLayoutVars>
          <dgm:bulletEnabled val="1"/>
        </dgm:presLayoutVars>
      </dgm:prSet>
      <dgm:spPr/>
    </dgm:pt>
  </dgm:ptLst>
  <dgm:cxnLst>
    <dgm:cxn modelId="{83CC6B14-3629-4CC3-A98F-9C8A0439C4AC}" type="presOf" srcId="{C8E2D753-34BE-4859-91E0-DF9C085F28ED}" destId="{49059E5A-2C49-44BA-884D-6373A2233259}" srcOrd="0" destOrd="0" presId="urn:microsoft.com/office/officeart/2005/8/layout/hList1"/>
    <dgm:cxn modelId="{C8F4701C-0127-487F-AD55-3F4268234E4A}" type="presOf" srcId="{D76D491D-C02F-46EA-A75A-E74158D5EF44}" destId="{AF0DFF86-C1DF-4FFE-98D7-3DA5B47C6263}" srcOrd="0" destOrd="2" presId="urn:microsoft.com/office/officeart/2005/8/layout/hList1"/>
    <dgm:cxn modelId="{83E3B639-CC96-4317-909B-7CCD6D47B900}" srcId="{C8308B19-05A0-400A-A4EB-BF71B9FF65B2}" destId="{2CC9049F-FB77-4BAC-8DA1-660E9152A4DB}" srcOrd="4" destOrd="0" parTransId="{514F7A99-9FB5-464B-8547-798BBFA2DEB3}" sibTransId="{FE56156D-09BC-4C0A-85D9-BA2B8B514D57}"/>
    <dgm:cxn modelId="{5787C061-9ED3-4E23-8259-62FB897219F1}" type="presOf" srcId="{B2E27B00-2B71-4084-874E-11D9AA2B2525}" destId="{AF0DFF86-C1DF-4FFE-98D7-3DA5B47C6263}" srcOrd="0" destOrd="4" presId="urn:microsoft.com/office/officeart/2005/8/layout/hList1"/>
    <dgm:cxn modelId="{3E59914A-165E-4563-919C-40146EAF5949}" type="presOf" srcId="{2CC9049F-FB77-4BAC-8DA1-660E9152A4DB}" destId="{AF0DFF86-C1DF-4FFE-98D7-3DA5B47C6263}" srcOrd="0" destOrd="5" presId="urn:microsoft.com/office/officeart/2005/8/layout/hList1"/>
    <dgm:cxn modelId="{C9C91E52-96EE-4A46-B963-204F3EBC31BE}" srcId="{C8308B19-05A0-400A-A4EB-BF71B9FF65B2}" destId="{D76D491D-C02F-46EA-A75A-E74158D5EF44}" srcOrd="1" destOrd="0" parTransId="{213EE6F2-FF13-4FA2-AA51-F77BF9B0F878}" sibTransId="{C8ACD97F-FBDE-4AD9-9EE1-8CE9D286C881}"/>
    <dgm:cxn modelId="{7D02ED52-DCFD-4ABC-8792-6548610A508D}" srcId="{C8308B19-05A0-400A-A4EB-BF71B9FF65B2}" destId="{A7A797E3-12B8-48FE-9C45-2E423AF0D37A}" srcOrd="0" destOrd="0" parTransId="{BDC72617-BD85-4E0D-92FD-884D6A56CE0A}" sibTransId="{FAB6237D-4F7F-47DE-8DF0-2D106C5B2B19}"/>
    <dgm:cxn modelId="{7CC32A8A-6460-4C60-AF24-BA29DCEF3710}" type="presOf" srcId="{F8486F91-AEC3-4D2D-BA31-4B9781BE4279}" destId="{AF0DFF86-C1DF-4FFE-98D7-3DA5B47C6263}" srcOrd="0" destOrd="3" presId="urn:microsoft.com/office/officeart/2005/8/layout/hList1"/>
    <dgm:cxn modelId="{1703FA9D-D66B-4291-850F-8B480E9D9B63}" srcId="{C8308B19-05A0-400A-A4EB-BF71B9FF65B2}" destId="{F8486F91-AEC3-4D2D-BA31-4B9781BE4279}" srcOrd="2" destOrd="0" parTransId="{4B910B30-7B17-4DE4-B154-2E00A983F7BB}" sibTransId="{2AEDE6C1-DCA7-424F-AE22-7E9EE55B5B68}"/>
    <dgm:cxn modelId="{BEE5A1B4-C976-4630-8C0B-B8221CE26196}" srcId="{C8308B19-05A0-400A-A4EB-BF71B9FF65B2}" destId="{B2E27B00-2B71-4084-874E-11D9AA2B2525}" srcOrd="3" destOrd="0" parTransId="{DEF9DCB5-E54D-4027-A6B8-8FBB80F10D8F}" sibTransId="{58773DBA-0F71-4BC4-A2E6-D2A91A54089E}"/>
    <dgm:cxn modelId="{08D89EB8-72D8-4098-A7B8-C0BAE0323A85}" type="presOf" srcId="{A7A797E3-12B8-48FE-9C45-2E423AF0D37A}" destId="{AF0DFF86-C1DF-4FFE-98D7-3DA5B47C6263}" srcOrd="0" destOrd="1" presId="urn:microsoft.com/office/officeart/2005/8/layout/hList1"/>
    <dgm:cxn modelId="{F29060CC-7C60-4068-B069-3B74DFED7890}" srcId="{C8E2D753-34BE-4859-91E0-DF9C085F28ED}" destId="{C8308B19-05A0-400A-A4EB-BF71B9FF65B2}" srcOrd="0" destOrd="0" parTransId="{A409FA43-3676-4C55-A972-96C753B6444C}" sibTransId="{A049DA24-6467-4574-9913-C29F45B2D545}"/>
    <dgm:cxn modelId="{27A3F8DC-33B1-47F0-8D6F-BE14630427A7}" type="presOf" srcId="{A9F0A896-B4C0-4D49-9347-1B52E7FCD7C6}" destId="{039839D1-7D21-4833-BDDC-EADABEC3F401}" srcOrd="0" destOrd="0" presId="urn:microsoft.com/office/officeart/2005/8/layout/hList1"/>
    <dgm:cxn modelId="{9B0931E2-A0A1-4830-8DF1-5963AD6EEDEA}" type="presOf" srcId="{C8308B19-05A0-400A-A4EB-BF71B9FF65B2}" destId="{AF0DFF86-C1DF-4FFE-98D7-3DA5B47C6263}" srcOrd="0" destOrd="0" presId="urn:microsoft.com/office/officeart/2005/8/layout/hList1"/>
    <dgm:cxn modelId="{F05F28E8-5184-4D74-9B9C-338D70BE076A}" srcId="{A9F0A896-B4C0-4D49-9347-1B52E7FCD7C6}" destId="{C8E2D753-34BE-4859-91E0-DF9C085F28ED}" srcOrd="0" destOrd="0" parTransId="{FFC3BD32-8029-4EDF-923D-8F84EC2FAB5A}" sibTransId="{ABC689DE-97A3-42F7-BBDE-3F0D9279F322}"/>
    <dgm:cxn modelId="{96545CFA-4322-45FB-80BC-0A02AC33CA41}" type="presParOf" srcId="{039839D1-7D21-4833-BDDC-EADABEC3F401}" destId="{637E8F95-F69D-4462-AD6E-AA5FDD02BE0A}" srcOrd="0" destOrd="0" presId="urn:microsoft.com/office/officeart/2005/8/layout/hList1"/>
    <dgm:cxn modelId="{3DE70BED-0761-430D-A1D6-1336127DC19B}" type="presParOf" srcId="{637E8F95-F69D-4462-AD6E-AA5FDD02BE0A}" destId="{49059E5A-2C49-44BA-884D-6373A2233259}" srcOrd="0" destOrd="0" presId="urn:microsoft.com/office/officeart/2005/8/layout/hList1"/>
    <dgm:cxn modelId="{CCCDFE31-415D-4439-81C4-A888BB209C47}" type="presParOf" srcId="{637E8F95-F69D-4462-AD6E-AA5FDD02BE0A}" destId="{AF0DFF86-C1DF-4FFE-98D7-3DA5B47C626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AA3F29-BDFE-442C-ACAA-E98F77BFE889}"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5B35EB23-B704-484E-AF4B-048E5E58B26F}">
      <dgm:prSet/>
      <dgm:spPr/>
      <dgm:t>
        <a:bodyPr/>
        <a:lstStyle/>
        <a:p>
          <a:r>
            <a:rPr lang="en-US" b="1" dirty="0">
              <a:solidFill>
                <a:schemeClr val="tx2"/>
              </a:solidFill>
            </a:rPr>
            <a:t>Training</a:t>
          </a:r>
          <a:r>
            <a:rPr lang="en-US" dirty="0"/>
            <a:t> is defined as preparing, teaching to be proficient, delivering instruction, or practicing techniques.</a:t>
          </a:r>
        </a:p>
      </dgm:t>
    </dgm:pt>
    <dgm:pt modelId="{D33448DE-A7E6-42C0-B15C-D057AE4D1D62}" type="parTrans" cxnId="{AEA3E0A2-1F42-42BA-A42F-A7AF431ADC5D}">
      <dgm:prSet/>
      <dgm:spPr/>
      <dgm:t>
        <a:bodyPr/>
        <a:lstStyle/>
        <a:p>
          <a:endParaRPr lang="en-US"/>
        </a:p>
      </dgm:t>
    </dgm:pt>
    <dgm:pt modelId="{AA07119B-7CF1-471B-B971-DF1FDECB7677}" type="sibTrans" cxnId="{AEA3E0A2-1F42-42BA-A42F-A7AF431ADC5D}">
      <dgm:prSet/>
      <dgm:spPr/>
      <dgm:t>
        <a:bodyPr/>
        <a:lstStyle/>
        <a:p>
          <a:endParaRPr lang="en-US"/>
        </a:p>
      </dgm:t>
    </dgm:pt>
    <dgm:pt modelId="{E02692CA-A626-46AE-8AA1-67891C9C03F9}">
      <dgm:prSet custT="1"/>
      <dgm:spPr/>
      <dgm:t>
        <a:bodyPr/>
        <a:lstStyle/>
        <a:p>
          <a:r>
            <a:rPr lang="en-US" sz="1600" b="1" dirty="0">
              <a:solidFill>
                <a:schemeClr val="tx2"/>
              </a:solidFill>
            </a:rPr>
            <a:t>In law enforcement</a:t>
          </a:r>
          <a:r>
            <a:rPr lang="en-US" sz="1600" dirty="0"/>
            <a:t>, training is the formal process used to develop an employee’s attitudes, knowledge, and skills needed to make him or her capable of efficient performance and sound decision making.</a:t>
          </a:r>
        </a:p>
      </dgm:t>
    </dgm:pt>
    <dgm:pt modelId="{F66D554A-25EB-4B78-8303-D579BB737021}" type="parTrans" cxnId="{67FA96DB-7945-4DC2-8337-1DE7E5C8B9ED}">
      <dgm:prSet/>
      <dgm:spPr/>
      <dgm:t>
        <a:bodyPr/>
        <a:lstStyle/>
        <a:p>
          <a:endParaRPr lang="en-US"/>
        </a:p>
      </dgm:t>
    </dgm:pt>
    <dgm:pt modelId="{E9D234A8-308B-47DB-9D55-B186690350F0}" type="sibTrans" cxnId="{67FA96DB-7945-4DC2-8337-1DE7E5C8B9ED}">
      <dgm:prSet/>
      <dgm:spPr/>
      <dgm:t>
        <a:bodyPr/>
        <a:lstStyle/>
        <a:p>
          <a:endParaRPr lang="en-US"/>
        </a:p>
      </dgm:t>
    </dgm:pt>
    <dgm:pt modelId="{D20EF691-0728-499F-838F-132314ED6069}">
      <dgm:prSet custT="1"/>
      <dgm:spPr/>
      <dgm:t>
        <a:bodyPr/>
        <a:lstStyle/>
        <a:p>
          <a:r>
            <a:rPr lang="en-US" sz="2400" b="1" dirty="0"/>
            <a:t>Training methods include, but are not limited to:</a:t>
          </a:r>
          <a:endParaRPr lang="en-US" sz="2400" dirty="0"/>
        </a:p>
      </dgm:t>
    </dgm:pt>
    <dgm:pt modelId="{BDE848F9-0D00-4F59-86E6-B5A7A0853D31}" type="parTrans" cxnId="{FD639529-E1A3-48B0-A38B-CB32C3384FD1}">
      <dgm:prSet/>
      <dgm:spPr/>
      <dgm:t>
        <a:bodyPr/>
        <a:lstStyle/>
        <a:p>
          <a:endParaRPr lang="en-US"/>
        </a:p>
      </dgm:t>
    </dgm:pt>
    <dgm:pt modelId="{7BF00E0B-52C9-437F-BBE0-2B6847E7EC31}" type="sibTrans" cxnId="{FD639529-E1A3-48B0-A38B-CB32C3384FD1}">
      <dgm:prSet/>
      <dgm:spPr/>
      <dgm:t>
        <a:bodyPr/>
        <a:lstStyle/>
        <a:p>
          <a:endParaRPr lang="en-US"/>
        </a:p>
      </dgm:t>
    </dgm:pt>
    <dgm:pt modelId="{2CFDC211-3B10-40F4-BA92-3A61E5D5EAD2}">
      <dgm:prSet custT="1"/>
      <dgm:spPr/>
      <dgm:t>
        <a:bodyPr/>
        <a:lstStyle/>
        <a:p>
          <a:r>
            <a:rPr lang="en-US" sz="1400" b="1" dirty="0"/>
            <a:t>Roll call training</a:t>
          </a:r>
        </a:p>
      </dgm:t>
    </dgm:pt>
    <dgm:pt modelId="{21E0E460-A02D-4972-8B63-1483896F0770}" type="parTrans" cxnId="{8CC78C52-2EB7-4E30-BC67-3CC82233A224}">
      <dgm:prSet/>
      <dgm:spPr/>
      <dgm:t>
        <a:bodyPr/>
        <a:lstStyle/>
        <a:p>
          <a:endParaRPr lang="en-US"/>
        </a:p>
      </dgm:t>
    </dgm:pt>
    <dgm:pt modelId="{B9A91148-BCE0-4550-A6A4-0316373C5DB2}" type="sibTrans" cxnId="{8CC78C52-2EB7-4E30-BC67-3CC82233A224}">
      <dgm:prSet/>
      <dgm:spPr/>
      <dgm:t>
        <a:bodyPr/>
        <a:lstStyle/>
        <a:p>
          <a:endParaRPr lang="en-US"/>
        </a:p>
      </dgm:t>
    </dgm:pt>
    <dgm:pt modelId="{BFB8551D-3207-4427-8DBA-2C5E23ED2312}">
      <dgm:prSet/>
      <dgm:spPr/>
      <dgm:t>
        <a:bodyPr/>
        <a:lstStyle/>
        <a:p>
          <a:r>
            <a:rPr lang="en-US" b="1" dirty="0"/>
            <a:t>Department or staff meetings</a:t>
          </a:r>
        </a:p>
      </dgm:t>
    </dgm:pt>
    <dgm:pt modelId="{FB3F2B53-EDB4-4F10-9AB5-CEB2D5F63E60}" type="parTrans" cxnId="{6BB0DF01-A291-4AAE-B16A-DB34E19A42C7}">
      <dgm:prSet/>
      <dgm:spPr/>
      <dgm:t>
        <a:bodyPr/>
        <a:lstStyle/>
        <a:p>
          <a:endParaRPr lang="en-US"/>
        </a:p>
      </dgm:t>
    </dgm:pt>
    <dgm:pt modelId="{9F6F74CD-8936-4CDB-85EE-6795418EEF95}" type="sibTrans" cxnId="{6BB0DF01-A291-4AAE-B16A-DB34E19A42C7}">
      <dgm:prSet/>
      <dgm:spPr/>
      <dgm:t>
        <a:bodyPr/>
        <a:lstStyle/>
        <a:p>
          <a:endParaRPr lang="en-US"/>
        </a:p>
      </dgm:t>
    </dgm:pt>
    <dgm:pt modelId="{74D7A8D4-04B7-4A33-83D3-27D2717BE423}">
      <dgm:prSet custT="1"/>
      <dgm:spPr/>
      <dgm:t>
        <a:bodyPr/>
        <a:lstStyle/>
        <a:p>
          <a:r>
            <a:rPr lang="en-US" sz="1400" b="1" dirty="0"/>
            <a:t>In-service Training</a:t>
          </a:r>
        </a:p>
      </dgm:t>
    </dgm:pt>
    <dgm:pt modelId="{E9FB67E7-2CDA-42E3-98AC-B6148ECC0B33}" type="parTrans" cxnId="{8E376C9F-0E9A-4A72-8AA5-4B4C8813F181}">
      <dgm:prSet/>
      <dgm:spPr/>
      <dgm:t>
        <a:bodyPr/>
        <a:lstStyle/>
        <a:p>
          <a:endParaRPr lang="en-US"/>
        </a:p>
      </dgm:t>
    </dgm:pt>
    <dgm:pt modelId="{1E61F761-DB8E-434A-BB19-204CBF36217D}" type="sibTrans" cxnId="{8E376C9F-0E9A-4A72-8AA5-4B4C8813F181}">
      <dgm:prSet/>
      <dgm:spPr/>
      <dgm:t>
        <a:bodyPr/>
        <a:lstStyle/>
        <a:p>
          <a:endParaRPr lang="en-US"/>
        </a:p>
      </dgm:t>
    </dgm:pt>
    <dgm:pt modelId="{FD3AB11C-4A84-4DB5-BEED-651C437AE835}">
      <dgm:prSet custT="1"/>
      <dgm:spPr/>
      <dgm:t>
        <a:bodyPr/>
        <a:lstStyle/>
        <a:p>
          <a:r>
            <a:rPr lang="en-US" sz="1200" b="1" dirty="0"/>
            <a:t>Multimedia training and/or computer-based-training</a:t>
          </a:r>
        </a:p>
      </dgm:t>
    </dgm:pt>
    <dgm:pt modelId="{0907B8E2-326F-495E-8224-8F91D6F78A92}" type="parTrans" cxnId="{08E4C8DC-9B8B-49C5-9DF7-771ADB779A72}">
      <dgm:prSet/>
      <dgm:spPr/>
      <dgm:t>
        <a:bodyPr/>
        <a:lstStyle/>
        <a:p>
          <a:endParaRPr lang="en-US"/>
        </a:p>
      </dgm:t>
    </dgm:pt>
    <dgm:pt modelId="{4FCE1C5C-DE2A-4EB9-9BFB-45C4417D9DD2}" type="sibTrans" cxnId="{08E4C8DC-9B8B-49C5-9DF7-771ADB779A72}">
      <dgm:prSet/>
      <dgm:spPr/>
      <dgm:t>
        <a:bodyPr/>
        <a:lstStyle/>
        <a:p>
          <a:endParaRPr lang="en-US"/>
        </a:p>
      </dgm:t>
    </dgm:pt>
    <dgm:pt modelId="{F3ACE7AA-AD6C-48EE-9420-9CBB397C1ED6}">
      <dgm:prSet custT="1"/>
      <dgm:spPr/>
      <dgm:t>
        <a:bodyPr/>
        <a:lstStyle/>
        <a:p>
          <a:r>
            <a:rPr lang="en-US" sz="1200" b="1" dirty="0"/>
            <a:t>Mentoring and coaching</a:t>
          </a:r>
        </a:p>
      </dgm:t>
    </dgm:pt>
    <dgm:pt modelId="{C16E014D-3B24-46BC-8A8E-24FC8A7DF526}" type="parTrans" cxnId="{58385691-88FD-400A-85E2-428F8DBCCB4F}">
      <dgm:prSet/>
      <dgm:spPr/>
      <dgm:t>
        <a:bodyPr/>
        <a:lstStyle/>
        <a:p>
          <a:endParaRPr lang="en-US"/>
        </a:p>
      </dgm:t>
    </dgm:pt>
    <dgm:pt modelId="{89551BA3-B7C1-45EA-BF53-AB900ED7AD88}" type="sibTrans" cxnId="{58385691-88FD-400A-85E2-428F8DBCCB4F}">
      <dgm:prSet/>
      <dgm:spPr/>
      <dgm:t>
        <a:bodyPr/>
        <a:lstStyle/>
        <a:p>
          <a:endParaRPr lang="en-US"/>
        </a:p>
      </dgm:t>
    </dgm:pt>
    <dgm:pt modelId="{7AC9ACD8-1959-41C5-8212-4599E8AE84DC}">
      <dgm:prSet custT="1"/>
      <dgm:spPr/>
      <dgm:t>
        <a:bodyPr/>
        <a:lstStyle/>
        <a:p>
          <a:r>
            <a:rPr lang="en-US" sz="1200" b="1" dirty="0"/>
            <a:t>Other creative training methods</a:t>
          </a:r>
        </a:p>
      </dgm:t>
    </dgm:pt>
    <dgm:pt modelId="{61DDF499-B340-4DB8-90DC-A3D137D1686B}" type="parTrans" cxnId="{FCA92E04-9FCC-48D6-B977-36456EB9F557}">
      <dgm:prSet/>
      <dgm:spPr/>
      <dgm:t>
        <a:bodyPr/>
        <a:lstStyle/>
        <a:p>
          <a:endParaRPr lang="en-US"/>
        </a:p>
      </dgm:t>
    </dgm:pt>
    <dgm:pt modelId="{3F600A52-7400-4030-BED8-4DD014609D0D}" type="sibTrans" cxnId="{FCA92E04-9FCC-48D6-B977-36456EB9F557}">
      <dgm:prSet/>
      <dgm:spPr/>
      <dgm:t>
        <a:bodyPr/>
        <a:lstStyle/>
        <a:p>
          <a:endParaRPr lang="en-US"/>
        </a:p>
      </dgm:t>
    </dgm:pt>
    <dgm:pt modelId="{510C82B9-1CA8-4587-BA78-287D4E7B76D7}" type="pres">
      <dgm:prSet presAssocID="{C1AA3F29-BDFE-442C-ACAA-E98F77BFE889}" presName="Name0" presStyleCnt="0">
        <dgm:presLayoutVars>
          <dgm:dir/>
          <dgm:animLvl val="lvl"/>
          <dgm:resizeHandles val="exact"/>
        </dgm:presLayoutVars>
      </dgm:prSet>
      <dgm:spPr/>
    </dgm:pt>
    <dgm:pt modelId="{A1585F5E-63DF-4C21-A062-DD828EDFD779}" type="pres">
      <dgm:prSet presAssocID="{D20EF691-0728-499F-838F-132314ED6069}" presName="boxAndChildren" presStyleCnt="0"/>
      <dgm:spPr/>
    </dgm:pt>
    <dgm:pt modelId="{80E49E70-D974-4770-BBF5-9015490F9130}" type="pres">
      <dgm:prSet presAssocID="{D20EF691-0728-499F-838F-132314ED6069}" presName="parentTextBox" presStyleLbl="node1" presStyleIdx="0" presStyleCnt="3"/>
      <dgm:spPr/>
    </dgm:pt>
    <dgm:pt modelId="{97139691-2F68-47D8-92DB-FAE254D238D9}" type="pres">
      <dgm:prSet presAssocID="{D20EF691-0728-499F-838F-132314ED6069}" presName="entireBox" presStyleLbl="node1" presStyleIdx="0" presStyleCnt="3" custScaleY="100415" custLinFactNeighborX="476" custLinFactNeighborY="89"/>
      <dgm:spPr/>
    </dgm:pt>
    <dgm:pt modelId="{1AC8778E-86A7-4BB5-8BDD-89396C1DC9C5}" type="pres">
      <dgm:prSet presAssocID="{D20EF691-0728-499F-838F-132314ED6069}" presName="descendantBox" presStyleCnt="0"/>
      <dgm:spPr/>
    </dgm:pt>
    <dgm:pt modelId="{F15E9E9D-81CD-418C-9E2F-AF60C2832511}" type="pres">
      <dgm:prSet presAssocID="{2CFDC211-3B10-40F4-BA92-3A61E5D5EAD2}" presName="childTextBox" presStyleLbl="fgAccFollowNode1" presStyleIdx="0" presStyleCnt="6">
        <dgm:presLayoutVars>
          <dgm:bulletEnabled val="1"/>
        </dgm:presLayoutVars>
      </dgm:prSet>
      <dgm:spPr/>
    </dgm:pt>
    <dgm:pt modelId="{E299675D-C2D4-434C-8E70-FF2E87E5E145}" type="pres">
      <dgm:prSet presAssocID="{BFB8551D-3207-4427-8DBA-2C5E23ED2312}" presName="childTextBox" presStyleLbl="fgAccFollowNode1" presStyleIdx="1" presStyleCnt="6">
        <dgm:presLayoutVars>
          <dgm:bulletEnabled val="1"/>
        </dgm:presLayoutVars>
      </dgm:prSet>
      <dgm:spPr/>
    </dgm:pt>
    <dgm:pt modelId="{F0D50835-4D74-4D0B-B320-15B732A4896E}" type="pres">
      <dgm:prSet presAssocID="{74D7A8D4-04B7-4A33-83D3-27D2717BE423}" presName="childTextBox" presStyleLbl="fgAccFollowNode1" presStyleIdx="2" presStyleCnt="6">
        <dgm:presLayoutVars>
          <dgm:bulletEnabled val="1"/>
        </dgm:presLayoutVars>
      </dgm:prSet>
      <dgm:spPr/>
    </dgm:pt>
    <dgm:pt modelId="{64540357-EF51-4FED-9869-4A2822255A0D}" type="pres">
      <dgm:prSet presAssocID="{FD3AB11C-4A84-4DB5-BEED-651C437AE835}" presName="childTextBox" presStyleLbl="fgAccFollowNode1" presStyleIdx="3" presStyleCnt="6" custScaleX="123307">
        <dgm:presLayoutVars>
          <dgm:bulletEnabled val="1"/>
        </dgm:presLayoutVars>
      </dgm:prSet>
      <dgm:spPr/>
    </dgm:pt>
    <dgm:pt modelId="{BFCA92D4-6CAE-4FBF-912B-921809E6EBCE}" type="pres">
      <dgm:prSet presAssocID="{F3ACE7AA-AD6C-48EE-9420-9CBB397C1ED6}" presName="childTextBox" presStyleLbl="fgAccFollowNode1" presStyleIdx="4" presStyleCnt="6">
        <dgm:presLayoutVars>
          <dgm:bulletEnabled val="1"/>
        </dgm:presLayoutVars>
      </dgm:prSet>
      <dgm:spPr/>
    </dgm:pt>
    <dgm:pt modelId="{BCB507D8-4DA5-4740-8F09-E1FBE846A843}" type="pres">
      <dgm:prSet presAssocID="{7AC9ACD8-1959-41C5-8212-4599E8AE84DC}" presName="childTextBox" presStyleLbl="fgAccFollowNode1" presStyleIdx="5" presStyleCnt="6">
        <dgm:presLayoutVars>
          <dgm:bulletEnabled val="1"/>
        </dgm:presLayoutVars>
      </dgm:prSet>
      <dgm:spPr/>
    </dgm:pt>
    <dgm:pt modelId="{7DBA9894-71EF-48A4-9BC3-23E72491FDA4}" type="pres">
      <dgm:prSet presAssocID="{E9D234A8-308B-47DB-9D55-B186690350F0}" presName="sp" presStyleCnt="0"/>
      <dgm:spPr/>
    </dgm:pt>
    <dgm:pt modelId="{14D23069-A5D8-483C-AC38-257316F52A2C}" type="pres">
      <dgm:prSet presAssocID="{E02692CA-A626-46AE-8AA1-67891C9C03F9}" presName="arrowAndChildren" presStyleCnt="0"/>
      <dgm:spPr/>
    </dgm:pt>
    <dgm:pt modelId="{6EAE5CBD-4571-4388-B7E1-9F3E9B071B56}" type="pres">
      <dgm:prSet presAssocID="{E02692CA-A626-46AE-8AA1-67891C9C03F9}" presName="parentTextArrow" presStyleLbl="node1" presStyleIdx="1" presStyleCnt="3" custScaleY="57571"/>
      <dgm:spPr/>
    </dgm:pt>
    <dgm:pt modelId="{A1B2CF27-5F5F-4315-8DF5-60FE1DB13D2D}" type="pres">
      <dgm:prSet presAssocID="{AA07119B-7CF1-471B-B971-DF1FDECB7677}" presName="sp" presStyleCnt="0"/>
      <dgm:spPr/>
    </dgm:pt>
    <dgm:pt modelId="{7730359A-4B28-4B1D-9D25-4F47DEEAEDAE}" type="pres">
      <dgm:prSet presAssocID="{5B35EB23-B704-484E-AF4B-048E5E58B26F}" presName="arrowAndChildren" presStyleCnt="0"/>
      <dgm:spPr/>
    </dgm:pt>
    <dgm:pt modelId="{469D8CD5-415D-4524-ACD4-EE9EC43C84AE}" type="pres">
      <dgm:prSet presAssocID="{5B35EB23-B704-484E-AF4B-048E5E58B26F}" presName="parentTextArrow" presStyleLbl="node1" presStyleIdx="2" presStyleCnt="3" custScaleY="45917" custLinFactNeighborY="2260"/>
      <dgm:spPr/>
    </dgm:pt>
  </dgm:ptLst>
  <dgm:cxnLst>
    <dgm:cxn modelId="{6CA26C00-B8FF-4877-865D-626E51219B9A}" type="presOf" srcId="{E02692CA-A626-46AE-8AA1-67891C9C03F9}" destId="{6EAE5CBD-4571-4388-B7E1-9F3E9B071B56}" srcOrd="0" destOrd="0" presId="urn:microsoft.com/office/officeart/2005/8/layout/process4"/>
    <dgm:cxn modelId="{6BB0DF01-A291-4AAE-B16A-DB34E19A42C7}" srcId="{D20EF691-0728-499F-838F-132314ED6069}" destId="{BFB8551D-3207-4427-8DBA-2C5E23ED2312}" srcOrd="1" destOrd="0" parTransId="{FB3F2B53-EDB4-4F10-9AB5-CEB2D5F63E60}" sibTransId="{9F6F74CD-8936-4CDB-85EE-6795418EEF95}"/>
    <dgm:cxn modelId="{FCA92E04-9FCC-48D6-B977-36456EB9F557}" srcId="{D20EF691-0728-499F-838F-132314ED6069}" destId="{7AC9ACD8-1959-41C5-8212-4599E8AE84DC}" srcOrd="5" destOrd="0" parTransId="{61DDF499-B340-4DB8-90DC-A3D137D1686B}" sibTransId="{3F600A52-7400-4030-BED8-4DD014609D0D}"/>
    <dgm:cxn modelId="{397A2D05-C1D0-429E-879A-CF9B5EF9FE01}" type="presOf" srcId="{D20EF691-0728-499F-838F-132314ED6069}" destId="{80E49E70-D974-4770-BBF5-9015490F9130}" srcOrd="0" destOrd="0" presId="urn:microsoft.com/office/officeart/2005/8/layout/process4"/>
    <dgm:cxn modelId="{6A75B90F-257F-4535-A862-57E2F4F9CA53}" type="presOf" srcId="{BFB8551D-3207-4427-8DBA-2C5E23ED2312}" destId="{E299675D-C2D4-434C-8E70-FF2E87E5E145}" srcOrd="0" destOrd="0" presId="urn:microsoft.com/office/officeart/2005/8/layout/process4"/>
    <dgm:cxn modelId="{FA3C7F1A-5C74-4029-9CAB-6F71BAD44D2C}" type="presOf" srcId="{5B35EB23-B704-484E-AF4B-048E5E58B26F}" destId="{469D8CD5-415D-4524-ACD4-EE9EC43C84AE}" srcOrd="0" destOrd="0" presId="urn:microsoft.com/office/officeart/2005/8/layout/process4"/>
    <dgm:cxn modelId="{FD639529-E1A3-48B0-A38B-CB32C3384FD1}" srcId="{C1AA3F29-BDFE-442C-ACAA-E98F77BFE889}" destId="{D20EF691-0728-499F-838F-132314ED6069}" srcOrd="2" destOrd="0" parTransId="{BDE848F9-0D00-4F59-86E6-B5A7A0853D31}" sibTransId="{7BF00E0B-52C9-437F-BBE0-2B6847E7EC31}"/>
    <dgm:cxn modelId="{8CC78C52-2EB7-4E30-BC67-3CC82233A224}" srcId="{D20EF691-0728-499F-838F-132314ED6069}" destId="{2CFDC211-3B10-40F4-BA92-3A61E5D5EAD2}" srcOrd="0" destOrd="0" parTransId="{21E0E460-A02D-4972-8B63-1483896F0770}" sibTransId="{B9A91148-BCE0-4550-A6A4-0316373C5DB2}"/>
    <dgm:cxn modelId="{1A783B8D-6766-4155-9A67-7BB95B6F0BBF}" type="presOf" srcId="{D20EF691-0728-499F-838F-132314ED6069}" destId="{97139691-2F68-47D8-92DB-FAE254D238D9}" srcOrd="1" destOrd="0" presId="urn:microsoft.com/office/officeart/2005/8/layout/process4"/>
    <dgm:cxn modelId="{58385691-88FD-400A-85E2-428F8DBCCB4F}" srcId="{D20EF691-0728-499F-838F-132314ED6069}" destId="{F3ACE7AA-AD6C-48EE-9420-9CBB397C1ED6}" srcOrd="4" destOrd="0" parTransId="{C16E014D-3B24-46BC-8A8E-24FC8A7DF526}" sibTransId="{89551BA3-B7C1-45EA-BF53-AB900ED7AD88}"/>
    <dgm:cxn modelId="{B4AF7592-AF95-4794-8422-EBC7BE9CF132}" type="presOf" srcId="{C1AA3F29-BDFE-442C-ACAA-E98F77BFE889}" destId="{510C82B9-1CA8-4587-BA78-287D4E7B76D7}" srcOrd="0" destOrd="0" presId="urn:microsoft.com/office/officeart/2005/8/layout/process4"/>
    <dgm:cxn modelId="{8E376C9F-0E9A-4A72-8AA5-4B4C8813F181}" srcId="{D20EF691-0728-499F-838F-132314ED6069}" destId="{74D7A8D4-04B7-4A33-83D3-27D2717BE423}" srcOrd="2" destOrd="0" parTransId="{E9FB67E7-2CDA-42E3-98AC-B6148ECC0B33}" sibTransId="{1E61F761-DB8E-434A-BB19-204CBF36217D}"/>
    <dgm:cxn modelId="{AEA3E0A2-1F42-42BA-A42F-A7AF431ADC5D}" srcId="{C1AA3F29-BDFE-442C-ACAA-E98F77BFE889}" destId="{5B35EB23-B704-484E-AF4B-048E5E58B26F}" srcOrd="0" destOrd="0" parTransId="{D33448DE-A7E6-42C0-B15C-D057AE4D1D62}" sibTransId="{AA07119B-7CF1-471B-B971-DF1FDECB7677}"/>
    <dgm:cxn modelId="{FC2854AB-2703-42D1-A225-F35ECC646D42}" type="presOf" srcId="{FD3AB11C-4A84-4DB5-BEED-651C437AE835}" destId="{64540357-EF51-4FED-9869-4A2822255A0D}" srcOrd="0" destOrd="0" presId="urn:microsoft.com/office/officeart/2005/8/layout/process4"/>
    <dgm:cxn modelId="{6CA69EB0-FC98-4F11-AE5F-EC7C18C04285}" type="presOf" srcId="{F3ACE7AA-AD6C-48EE-9420-9CBB397C1ED6}" destId="{BFCA92D4-6CAE-4FBF-912B-921809E6EBCE}" srcOrd="0" destOrd="0" presId="urn:microsoft.com/office/officeart/2005/8/layout/process4"/>
    <dgm:cxn modelId="{185365B6-FF18-4FBF-897D-F44205AE0225}" type="presOf" srcId="{74D7A8D4-04B7-4A33-83D3-27D2717BE423}" destId="{F0D50835-4D74-4D0B-B320-15B732A4896E}" srcOrd="0" destOrd="0" presId="urn:microsoft.com/office/officeart/2005/8/layout/process4"/>
    <dgm:cxn modelId="{A91516B8-F8C4-4F37-AF1C-B22B0AD2C911}" type="presOf" srcId="{7AC9ACD8-1959-41C5-8212-4599E8AE84DC}" destId="{BCB507D8-4DA5-4740-8F09-E1FBE846A843}" srcOrd="0" destOrd="0" presId="urn:microsoft.com/office/officeart/2005/8/layout/process4"/>
    <dgm:cxn modelId="{C93C8EC6-90EB-4F7C-A545-3FAA5A74FC15}" type="presOf" srcId="{2CFDC211-3B10-40F4-BA92-3A61E5D5EAD2}" destId="{F15E9E9D-81CD-418C-9E2F-AF60C2832511}" srcOrd="0" destOrd="0" presId="urn:microsoft.com/office/officeart/2005/8/layout/process4"/>
    <dgm:cxn modelId="{67FA96DB-7945-4DC2-8337-1DE7E5C8B9ED}" srcId="{C1AA3F29-BDFE-442C-ACAA-E98F77BFE889}" destId="{E02692CA-A626-46AE-8AA1-67891C9C03F9}" srcOrd="1" destOrd="0" parTransId="{F66D554A-25EB-4B78-8303-D579BB737021}" sibTransId="{E9D234A8-308B-47DB-9D55-B186690350F0}"/>
    <dgm:cxn modelId="{08E4C8DC-9B8B-49C5-9DF7-771ADB779A72}" srcId="{D20EF691-0728-499F-838F-132314ED6069}" destId="{FD3AB11C-4A84-4DB5-BEED-651C437AE835}" srcOrd="3" destOrd="0" parTransId="{0907B8E2-326F-495E-8224-8F91D6F78A92}" sibTransId="{4FCE1C5C-DE2A-4EB9-9BFB-45C4417D9DD2}"/>
    <dgm:cxn modelId="{8B7B3732-E0D9-4C1F-BC7F-BE9B33E24FFF}" type="presParOf" srcId="{510C82B9-1CA8-4587-BA78-287D4E7B76D7}" destId="{A1585F5E-63DF-4C21-A062-DD828EDFD779}" srcOrd="0" destOrd="0" presId="urn:microsoft.com/office/officeart/2005/8/layout/process4"/>
    <dgm:cxn modelId="{7E379357-FD58-4E28-B31F-FA249EA48567}" type="presParOf" srcId="{A1585F5E-63DF-4C21-A062-DD828EDFD779}" destId="{80E49E70-D974-4770-BBF5-9015490F9130}" srcOrd="0" destOrd="0" presId="urn:microsoft.com/office/officeart/2005/8/layout/process4"/>
    <dgm:cxn modelId="{731B572E-EED8-47E0-95D7-5E858C5FD3EA}" type="presParOf" srcId="{A1585F5E-63DF-4C21-A062-DD828EDFD779}" destId="{97139691-2F68-47D8-92DB-FAE254D238D9}" srcOrd="1" destOrd="0" presId="urn:microsoft.com/office/officeart/2005/8/layout/process4"/>
    <dgm:cxn modelId="{80CBD11F-B2E2-4025-8089-2E34FA226BD6}" type="presParOf" srcId="{A1585F5E-63DF-4C21-A062-DD828EDFD779}" destId="{1AC8778E-86A7-4BB5-8BDD-89396C1DC9C5}" srcOrd="2" destOrd="0" presId="urn:microsoft.com/office/officeart/2005/8/layout/process4"/>
    <dgm:cxn modelId="{5A443630-253D-4393-9A88-78F6663C811F}" type="presParOf" srcId="{1AC8778E-86A7-4BB5-8BDD-89396C1DC9C5}" destId="{F15E9E9D-81CD-418C-9E2F-AF60C2832511}" srcOrd="0" destOrd="0" presId="urn:microsoft.com/office/officeart/2005/8/layout/process4"/>
    <dgm:cxn modelId="{CC456C32-B421-4B46-88D3-2B138A0DDDC8}" type="presParOf" srcId="{1AC8778E-86A7-4BB5-8BDD-89396C1DC9C5}" destId="{E299675D-C2D4-434C-8E70-FF2E87E5E145}" srcOrd="1" destOrd="0" presId="urn:microsoft.com/office/officeart/2005/8/layout/process4"/>
    <dgm:cxn modelId="{7B344F1E-B3EC-4EAD-A7D8-1E79317161AB}" type="presParOf" srcId="{1AC8778E-86A7-4BB5-8BDD-89396C1DC9C5}" destId="{F0D50835-4D74-4D0B-B320-15B732A4896E}" srcOrd="2" destOrd="0" presId="urn:microsoft.com/office/officeart/2005/8/layout/process4"/>
    <dgm:cxn modelId="{9272E14B-18E5-49F2-91B9-4CA7A97B66E1}" type="presParOf" srcId="{1AC8778E-86A7-4BB5-8BDD-89396C1DC9C5}" destId="{64540357-EF51-4FED-9869-4A2822255A0D}" srcOrd="3" destOrd="0" presId="urn:microsoft.com/office/officeart/2005/8/layout/process4"/>
    <dgm:cxn modelId="{6728C6D5-8B32-4F61-92DF-125254C4BEE9}" type="presParOf" srcId="{1AC8778E-86A7-4BB5-8BDD-89396C1DC9C5}" destId="{BFCA92D4-6CAE-4FBF-912B-921809E6EBCE}" srcOrd="4" destOrd="0" presId="urn:microsoft.com/office/officeart/2005/8/layout/process4"/>
    <dgm:cxn modelId="{9210241A-1897-4865-AC31-C5C45A406039}" type="presParOf" srcId="{1AC8778E-86A7-4BB5-8BDD-89396C1DC9C5}" destId="{BCB507D8-4DA5-4740-8F09-E1FBE846A843}" srcOrd="5" destOrd="0" presId="urn:microsoft.com/office/officeart/2005/8/layout/process4"/>
    <dgm:cxn modelId="{7F3C6D38-D40F-4DC7-9C7E-74EF23E064A9}" type="presParOf" srcId="{510C82B9-1CA8-4587-BA78-287D4E7B76D7}" destId="{7DBA9894-71EF-48A4-9BC3-23E72491FDA4}" srcOrd="1" destOrd="0" presId="urn:microsoft.com/office/officeart/2005/8/layout/process4"/>
    <dgm:cxn modelId="{7CC4A6CD-4CFB-43A9-B297-E61250FBAD8F}" type="presParOf" srcId="{510C82B9-1CA8-4587-BA78-287D4E7B76D7}" destId="{14D23069-A5D8-483C-AC38-257316F52A2C}" srcOrd="2" destOrd="0" presId="urn:microsoft.com/office/officeart/2005/8/layout/process4"/>
    <dgm:cxn modelId="{BCF0354A-AF81-46B6-A890-2AF196ABADDE}" type="presParOf" srcId="{14D23069-A5D8-483C-AC38-257316F52A2C}" destId="{6EAE5CBD-4571-4388-B7E1-9F3E9B071B56}" srcOrd="0" destOrd="0" presId="urn:microsoft.com/office/officeart/2005/8/layout/process4"/>
    <dgm:cxn modelId="{E6913D79-BCF5-449B-8A94-A14D82CB7EBA}" type="presParOf" srcId="{510C82B9-1CA8-4587-BA78-287D4E7B76D7}" destId="{A1B2CF27-5F5F-4315-8DF5-60FE1DB13D2D}" srcOrd="3" destOrd="0" presId="urn:microsoft.com/office/officeart/2005/8/layout/process4"/>
    <dgm:cxn modelId="{428015B1-7A4C-42EB-9AEB-F7A205B4194F}" type="presParOf" srcId="{510C82B9-1CA8-4587-BA78-287D4E7B76D7}" destId="{7730359A-4B28-4B1D-9D25-4F47DEEAEDAE}" srcOrd="4" destOrd="0" presId="urn:microsoft.com/office/officeart/2005/8/layout/process4"/>
    <dgm:cxn modelId="{DF63C4B3-231B-4CFF-8E33-BE9C7B4723C8}" type="presParOf" srcId="{7730359A-4B28-4B1D-9D25-4F47DEEAEDAE}" destId="{469D8CD5-415D-4524-ACD4-EE9EC43C84A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CC4B2C-8332-4E0D-B024-83F7C3C5834B}"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3023FB5F-5C08-4F6F-AE86-D2E278EEF5E7}">
      <dgm:prSet/>
      <dgm:spPr/>
      <dgm:t>
        <a:bodyPr/>
        <a:lstStyle/>
        <a:p>
          <a:r>
            <a:rPr lang="en-US" b="1" i="0" dirty="0"/>
            <a:t>Management commits to write policies and procedures</a:t>
          </a:r>
          <a:endParaRPr lang="en-US" b="1" dirty="0"/>
        </a:p>
      </dgm:t>
    </dgm:pt>
    <dgm:pt modelId="{72DF1F31-18D0-4143-9A5A-E49B726F3D0C}" type="parTrans" cxnId="{D5421E8E-5069-4F9A-97EE-CE2E48D5EFB2}">
      <dgm:prSet/>
      <dgm:spPr/>
      <dgm:t>
        <a:bodyPr/>
        <a:lstStyle/>
        <a:p>
          <a:endParaRPr lang="en-US"/>
        </a:p>
      </dgm:t>
    </dgm:pt>
    <dgm:pt modelId="{3B7CA283-DB45-4263-AE65-14C6C944E35F}" type="sibTrans" cxnId="{D5421E8E-5069-4F9A-97EE-CE2E48D5EFB2}">
      <dgm:prSet/>
      <dgm:spPr/>
      <dgm:t>
        <a:bodyPr/>
        <a:lstStyle/>
        <a:p>
          <a:endParaRPr lang="en-US"/>
        </a:p>
      </dgm:t>
    </dgm:pt>
    <dgm:pt modelId="{E311789E-C7ED-43C9-BA9D-2E3F7EC04042}">
      <dgm:prSet/>
      <dgm:spPr/>
      <dgm:t>
        <a:bodyPr/>
        <a:lstStyle/>
        <a:p>
          <a:r>
            <a:rPr lang="en-US" b="1" i="0" dirty="0"/>
            <a:t>Qualified writers---More than just an editor</a:t>
          </a:r>
          <a:endParaRPr lang="en-US" b="1" dirty="0"/>
        </a:p>
      </dgm:t>
    </dgm:pt>
    <dgm:pt modelId="{C571E67E-7BA2-4842-A0BE-E1948E10981E}" type="parTrans" cxnId="{628F36B6-912E-41CF-953C-72569CB52C94}">
      <dgm:prSet/>
      <dgm:spPr/>
      <dgm:t>
        <a:bodyPr/>
        <a:lstStyle/>
        <a:p>
          <a:endParaRPr lang="en-US"/>
        </a:p>
      </dgm:t>
    </dgm:pt>
    <dgm:pt modelId="{77F50372-596F-4CFB-873C-EB75C51A144A}" type="sibTrans" cxnId="{628F36B6-912E-41CF-953C-72569CB52C94}">
      <dgm:prSet/>
      <dgm:spPr/>
      <dgm:t>
        <a:bodyPr/>
        <a:lstStyle/>
        <a:p>
          <a:endParaRPr lang="en-US"/>
        </a:p>
      </dgm:t>
    </dgm:pt>
    <dgm:pt modelId="{5DDCD34A-DDFA-4F13-AA59-E80B05551A11}">
      <dgm:prSet/>
      <dgm:spPr/>
      <dgm:t>
        <a:bodyPr/>
        <a:lstStyle/>
        <a:p>
          <a:r>
            <a:rPr lang="en-US" b="1" i="0" dirty="0"/>
            <a:t>Same writing format template used every time</a:t>
          </a:r>
          <a:endParaRPr lang="en-US" b="1" dirty="0"/>
        </a:p>
      </dgm:t>
    </dgm:pt>
    <dgm:pt modelId="{E17D794E-8901-4333-B56F-419E9F3E0799}" type="parTrans" cxnId="{85888D7A-B46F-4352-8468-13C14ED9701C}">
      <dgm:prSet/>
      <dgm:spPr/>
      <dgm:t>
        <a:bodyPr/>
        <a:lstStyle/>
        <a:p>
          <a:endParaRPr lang="en-US"/>
        </a:p>
      </dgm:t>
    </dgm:pt>
    <dgm:pt modelId="{AAFA0458-1FCE-4FA9-8DC8-48228FFF5686}" type="sibTrans" cxnId="{85888D7A-B46F-4352-8468-13C14ED9701C}">
      <dgm:prSet/>
      <dgm:spPr/>
      <dgm:t>
        <a:bodyPr/>
        <a:lstStyle/>
        <a:p>
          <a:endParaRPr lang="en-US"/>
        </a:p>
      </dgm:t>
    </dgm:pt>
    <dgm:pt modelId="{F1080CD7-F890-4C59-87E2-907E83BBB21B}">
      <dgm:prSet/>
      <dgm:spPr/>
      <dgm:t>
        <a:bodyPr/>
        <a:lstStyle/>
        <a:p>
          <a:r>
            <a:rPr lang="en-US" b="1" i="0" dirty="0"/>
            <a:t>Communications issued in multiple media </a:t>
          </a:r>
          <a:endParaRPr lang="en-US" b="1" dirty="0"/>
        </a:p>
      </dgm:t>
    </dgm:pt>
    <dgm:pt modelId="{7F11F566-977D-4630-A190-B08CB62E8FBB}" type="parTrans" cxnId="{725F96CC-BE16-41F0-81F6-90F08D479336}">
      <dgm:prSet/>
      <dgm:spPr/>
      <dgm:t>
        <a:bodyPr/>
        <a:lstStyle/>
        <a:p>
          <a:endParaRPr lang="en-US"/>
        </a:p>
      </dgm:t>
    </dgm:pt>
    <dgm:pt modelId="{79EE299F-05A8-46BF-8D3F-E39475EB6257}" type="sibTrans" cxnId="{725F96CC-BE16-41F0-81F6-90F08D479336}">
      <dgm:prSet/>
      <dgm:spPr/>
      <dgm:t>
        <a:bodyPr/>
        <a:lstStyle/>
        <a:p>
          <a:endParaRPr lang="en-US"/>
        </a:p>
      </dgm:t>
    </dgm:pt>
    <dgm:pt modelId="{CD139A35-EE08-4154-B44B-7BCF1A09C993}">
      <dgm:prSet/>
      <dgm:spPr/>
      <dgm:t>
        <a:bodyPr/>
        <a:lstStyle/>
        <a:p>
          <a:r>
            <a:rPr lang="en-US" b="1" i="0" dirty="0"/>
            <a:t>Training offered in a variety of formats</a:t>
          </a:r>
          <a:endParaRPr lang="en-US" b="1" dirty="0"/>
        </a:p>
      </dgm:t>
    </dgm:pt>
    <dgm:pt modelId="{3B1D0A14-F037-4063-8253-08965CF3525B}" type="parTrans" cxnId="{09E14B5F-685E-4BA2-8ECB-EA882E45902F}">
      <dgm:prSet/>
      <dgm:spPr/>
      <dgm:t>
        <a:bodyPr/>
        <a:lstStyle/>
        <a:p>
          <a:endParaRPr lang="en-US"/>
        </a:p>
      </dgm:t>
    </dgm:pt>
    <dgm:pt modelId="{1C789615-75FC-4B60-B916-F17AA37880C0}" type="sibTrans" cxnId="{09E14B5F-685E-4BA2-8ECB-EA882E45902F}">
      <dgm:prSet/>
      <dgm:spPr/>
      <dgm:t>
        <a:bodyPr/>
        <a:lstStyle/>
        <a:p>
          <a:endParaRPr lang="en-US"/>
        </a:p>
      </dgm:t>
    </dgm:pt>
    <dgm:pt modelId="{AE29F2A4-AA2B-490F-BBB3-25A4307C31E3}">
      <dgm:prSet custT="1"/>
      <dgm:spPr/>
      <dgm:t>
        <a:bodyPr/>
        <a:lstStyle/>
        <a:p>
          <a:r>
            <a:rPr lang="en-US" sz="2000" b="1" i="1" dirty="0"/>
            <a:t>Walk the Talk</a:t>
          </a:r>
          <a:endParaRPr lang="en-US" sz="2000" dirty="0"/>
        </a:p>
      </dgm:t>
    </dgm:pt>
    <dgm:pt modelId="{4A310840-308E-46FA-B2D3-13E2A5768655}" type="parTrans" cxnId="{9D8C3F6B-2A1E-4ABB-BC57-15F1578535F1}">
      <dgm:prSet/>
      <dgm:spPr/>
      <dgm:t>
        <a:bodyPr/>
        <a:lstStyle/>
        <a:p>
          <a:endParaRPr lang="en-US"/>
        </a:p>
      </dgm:t>
    </dgm:pt>
    <dgm:pt modelId="{4C58DD32-5482-43AD-8BEB-3871EC9E87A5}" type="sibTrans" cxnId="{9D8C3F6B-2A1E-4ABB-BC57-15F1578535F1}">
      <dgm:prSet/>
      <dgm:spPr/>
      <dgm:t>
        <a:bodyPr/>
        <a:lstStyle/>
        <a:p>
          <a:endParaRPr lang="en-US"/>
        </a:p>
      </dgm:t>
    </dgm:pt>
    <dgm:pt modelId="{D6F4600A-5A9F-4CD7-8514-1F5FC8CD1AF3}">
      <dgm:prSet/>
      <dgm:spPr/>
      <dgm:t>
        <a:bodyPr/>
        <a:lstStyle/>
        <a:p>
          <a:r>
            <a:rPr lang="en-US" b="1" i="0" dirty="0"/>
            <a:t>Mentoring and On-The-Job Training</a:t>
          </a:r>
          <a:endParaRPr lang="en-US" b="1" dirty="0"/>
        </a:p>
      </dgm:t>
    </dgm:pt>
    <dgm:pt modelId="{86F3BB76-AB64-45A9-AECC-B3727B4BE705}" type="parTrans" cxnId="{871C2F3B-A54C-468A-B019-A644BE230DEF}">
      <dgm:prSet/>
      <dgm:spPr/>
      <dgm:t>
        <a:bodyPr/>
        <a:lstStyle/>
        <a:p>
          <a:endParaRPr lang="en-US"/>
        </a:p>
      </dgm:t>
    </dgm:pt>
    <dgm:pt modelId="{8A72BA7D-E6C0-4AE5-AC2D-4E261EC0920E}" type="sibTrans" cxnId="{871C2F3B-A54C-468A-B019-A644BE230DEF}">
      <dgm:prSet/>
      <dgm:spPr/>
      <dgm:t>
        <a:bodyPr/>
        <a:lstStyle/>
        <a:p>
          <a:endParaRPr lang="en-US"/>
        </a:p>
      </dgm:t>
    </dgm:pt>
    <dgm:pt modelId="{123FF2B3-3CAE-415D-A1AB-44848D4DD7EB}">
      <dgm:prSet/>
      <dgm:spPr/>
      <dgm:t>
        <a:bodyPr/>
        <a:lstStyle/>
        <a:p>
          <a:r>
            <a:rPr lang="en-US" b="1" i="0" dirty="0"/>
            <a:t>Ensuring legal review of high liability policies/procedures</a:t>
          </a:r>
          <a:endParaRPr lang="en-US" dirty="0"/>
        </a:p>
      </dgm:t>
    </dgm:pt>
    <dgm:pt modelId="{CB646817-F2F2-4E18-8DF3-4A6067C86540}" type="parTrans" cxnId="{96002414-E380-4625-99B4-F54DDDA65EB5}">
      <dgm:prSet/>
      <dgm:spPr/>
      <dgm:t>
        <a:bodyPr/>
        <a:lstStyle/>
        <a:p>
          <a:endParaRPr lang="en-US"/>
        </a:p>
      </dgm:t>
    </dgm:pt>
    <dgm:pt modelId="{D1748BFE-9A80-40BC-A352-E626BF50EC75}" type="sibTrans" cxnId="{96002414-E380-4625-99B4-F54DDDA65EB5}">
      <dgm:prSet/>
      <dgm:spPr/>
      <dgm:t>
        <a:bodyPr/>
        <a:lstStyle/>
        <a:p>
          <a:endParaRPr lang="en-US"/>
        </a:p>
      </dgm:t>
    </dgm:pt>
    <dgm:pt modelId="{9533A1FA-3CDD-4F9B-ABBC-4B7DE931BEA2}">
      <dgm:prSet/>
      <dgm:spPr/>
      <dgm:t>
        <a:bodyPr/>
        <a:lstStyle/>
        <a:p>
          <a:r>
            <a:rPr lang="en-US" b="1" i="0" dirty="0"/>
            <a:t>Annual policy/procedure reviews</a:t>
          </a:r>
          <a:endParaRPr lang="en-US" b="1" dirty="0"/>
        </a:p>
      </dgm:t>
    </dgm:pt>
    <dgm:pt modelId="{4C546262-48C5-4C22-8B98-4BB01CB4B95C}" type="parTrans" cxnId="{317A2FD5-AEFB-4599-9979-4CDA54792B22}">
      <dgm:prSet/>
      <dgm:spPr/>
      <dgm:t>
        <a:bodyPr/>
        <a:lstStyle/>
        <a:p>
          <a:endParaRPr lang="en-US"/>
        </a:p>
      </dgm:t>
    </dgm:pt>
    <dgm:pt modelId="{9E759805-09AF-45A8-BE13-03F8C888D8EF}" type="sibTrans" cxnId="{317A2FD5-AEFB-4599-9979-4CDA54792B22}">
      <dgm:prSet/>
      <dgm:spPr/>
      <dgm:t>
        <a:bodyPr/>
        <a:lstStyle/>
        <a:p>
          <a:endParaRPr lang="en-US"/>
        </a:p>
      </dgm:t>
    </dgm:pt>
    <dgm:pt modelId="{052DE1A7-E736-470E-AEB1-C33B87C99C98}">
      <dgm:prSet/>
      <dgm:spPr/>
      <dgm:t>
        <a:bodyPr/>
        <a:lstStyle/>
        <a:p>
          <a:r>
            <a:rPr lang="en-US" b="1" i="0" dirty="0"/>
            <a:t>Adding policy and procedure understanding as a percentage on an employee’s evaluation review</a:t>
          </a:r>
          <a:endParaRPr lang="en-US" b="1" dirty="0"/>
        </a:p>
      </dgm:t>
    </dgm:pt>
    <dgm:pt modelId="{43D09701-709B-4BA2-832B-2354B10BA901}" type="parTrans" cxnId="{57930D85-6268-4648-B9F3-C8DD3CFCEF63}">
      <dgm:prSet/>
      <dgm:spPr/>
      <dgm:t>
        <a:bodyPr/>
        <a:lstStyle/>
        <a:p>
          <a:endParaRPr lang="en-US"/>
        </a:p>
      </dgm:t>
    </dgm:pt>
    <dgm:pt modelId="{24D0660E-FAC1-4EC4-AB40-AEF4AD3E7E47}" type="sibTrans" cxnId="{57930D85-6268-4648-B9F3-C8DD3CFCEF63}">
      <dgm:prSet/>
      <dgm:spPr/>
      <dgm:t>
        <a:bodyPr/>
        <a:lstStyle/>
        <a:p>
          <a:endParaRPr lang="en-US"/>
        </a:p>
      </dgm:t>
    </dgm:pt>
    <dgm:pt modelId="{B6AE31CA-30FD-4626-9F05-6803D725174F}" type="pres">
      <dgm:prSet presAssocID="{11CC4B2C-8332-4E0D-B024-83F7C3C5834B}" presName="Name0" presStyleCnt="0">
        <dgm:presLayoutVars>
          <dgm:dir/>
          <dgm:resizeHandles val="exact"/>
        </dgm:presLayoutVars>
      </dgm:prSet>
      <dgm:spPr/>
    </dgm:pt>
    <dgm:pt modelId="{D0855600-FFB0-4299-80A7-5ADDF49367E9}" type="pres">
      <dgm:prSet presAssocID="{3023FB5F-5C08-4F6F-AE86-D2E278EEF5E7}" presName="node" presStyleLbl="node1" presStyleIdx="0" presStyleCnt="10">
        <dgm:presLayoutVars>
          <dgm:bulletEnabled val="1"/>
        </dgm:presLayoutVars>
      </dgm:prSet>
      <dgm:spPr/>
    </dgm:pt>
    <dgm:pt modelId="{32B4FA59-269F-4FBD-9387-26B14FAD0708}" type="pres">
      <dgm:prSet presAssocID="{3B7CA283-DB45-4263-AE65-14C6C944E35F}" presName="sibTrans" presStyleLbl="sibTrans1D1" presStyleIdx="0" presStyleCnt="9"/>
      <dgm:spPr/>
    </dgm:pt>
    <dgm:pt modelId="{10215AAA-CA05-44B3-A6B9-34DE1A3BA070}" type="pres">
      <dgm:prSet presAssocID="{3B7CA283-DB45-4263-AE65-14C6C944E35F}" presName="connectorText" presStyleLbl="sibTrans1D1" presStyleIdx="0" presStyleCnt="9"/>
      <dgm:spPr/>
    </dgm:pt>
    <dgm:pt modelId="{D04C416E-7D47-4C81-A7B3-AF1959159E1F}" type="pres">
      <dgm:prSet presAssocID="{E311789E-C7ED-43C9-BA9D-2E3F7EC04042}" presName="node" presStyleLbl="node1" presStyleIdx="1" presStyleCnt="10">
        <dgm:presLayoutVars>
          <dgm:bulletEnabled val="1"/>
        </dgm:presLayoutVars>
      </dgm:prSet>
      <dgm:spPr/>
    </dgm:pt>
    <dgm:pt modelId="{B38E02BF-E10F-44FB-A4D1-EE2F143FFE31}" type="pres">
      <dgm:prSet presAssocID="{77F50372-596F-4CFB-873C-EB75C51A144A}" presName="sibTrans" presStyleLbl="sibTrans1D1" presStyleIdx="1" presStyleCnt="9"/>
      <dgm:spPr/>
    </dgm:pt>
    <dgm:pt modelId="{3612EE24-973A-4BDA-9206-5A11A609BF41}" type="pres">
      <dgm:prSet presAssocID="{77F50372-596F-4CFB-873C-EB75C51A144A}" presName="connectorText" presStyleLbl="sibTrans1D1" presStyleIdx="1" presStyleCnt="9"/>
      <dgm:spPr/>
    </dgm:pt>
    <dgm:pt modelId="{91642B90-01E2-472E-808A-1EBC61B95A31}" type="pres">
      <dgm:prSet presAssocID="{5DDCD34A-DDFA-4F13-AA59-E80B05551A11}" presName="node" presStyleLbl="node1" presStyleIdx="2" presStyleCnt="10">
        <dgm:presLayoutVars>
          <dgm:bulletEnabled val="1"/>
        </dgm:presLayoutVars>
      </dgm:prSet>
      <dgm:spPr/>
    </dgm:pt>
    <dgm:pt modelId="{DD69FA50-98E6-4CB0-A73C-BB95FF7FB70A}" type="pres">
      <dgm:prSet presAssocID="{AAFA0458-1FCE-4FA9-8DC8-48228FFF5686}" presName="sibTrans" presStyleLbl="sibTrans1D1" presStyleIdx="2" presStyleCnt="9"/>
      <dgm:spPr/>
    </dgm:pt>
    <dgm:pt modelId="{B5A306FE-2752-44AD-984B-24A62C9DBF79}" type="pres">
      <dgm:prSet presAssocID="{AAFA0458-1FCE-4FA9-8DC8-48228FFF5686}" presName="connectorText" presStyleLbl="sibTrans1D1" presStyleIdx="2" presStyleCnt="9"/>
      <dgm:spPr/>
    </dgm:pt>
    <dgm:pt modelId="{924CDC8B-9D94-4CFA-9037-891696FAD441}" type="pres">
      <dgm:prSet presAssocID="{F1080CD7-F890-4C59-87E2-907E83BBB21B}" presName="node" presStyleLbl="node1" presStyleIdx="3" presStyleCnt="10">
        <dgm:presLayoutVars>
          <dgm:bulletEnabled val="1"/>
        </dgm:presLayoutVars>
      </dgm:prSet>
      <dgm:spPr/>
    </dgm:pt>
    <dgm:pt modelId="{5ABD87EB-E6B3-4CA8-8D1D-0B93E6BFC464}" type="pres">
      <dgm:prSet presAssocID="{79EE299F-05A8-46BF-8D3F-E39475EB6257}" presName="sibTrans" presStyleLbl="sibTrans1D1" presStyleIdx="3" presStyleCnt="9"/>
      <dgm:spPr/>
    </dgm:pt>
    <dgm:pt modelId="{DB55874C-7B33-479A-A779-F1E4E071E475}" type="pres">
      <dgm:prSet presAssocID="{79EE299F-05A8-46BF-8D3F-E39475EB6257}" presName="connectorText" presStyleLbl="sibTrans1D1" presStyleIdx="3" presStyleCnt="9"/>
      <dgm:spPr/>
    </dgm:pt>
    <dgm:pt modelId="{4C322351-C9D4-4524-A162-45ED762CAB82}" type="pres">
      <dgm:prSet presAssocID="{CD139A35-EE08-4154-B44B-7BCF1A09C993}" presName="node" presStyleLbl="node1" presStyleIdx="4" presStyleCnt="10">
        <dgm:presLayoutVars>
          <dgm:bulletEnabled val="1"/>
        </dgm:presLayoutVars>
      </dgm:prSet>
      <dgm:spPr/>
    </dgm:pt>
    <dgm:pt modelId="{4A1AD222-196F-47B4-A7D3-6DF7554211B3}" type="pres">
      <dgm:prSet presAssocID="{1C789615-75FC-4B60-B916-F17AA37880C0}" presName="sibTrans" presStyleLbl="sibTrans1D1" presStyleIdx="4" presStyleCnt="9"/>
      <dgm:spPr/>
    </dgm:pt>
    <dgm:pt modelId="{D2E9899C-B552-4556-8634-9A400ACD606A}" type="pres">
      <dgm:prSet presAssocID="{1C789615-75FC-4B60-B916-F17AA37880C0}" presName="connectorText" presStyleLbl="sibTrans1D1" presStyleIdx="4" presStyleCnt="9"/>
      <dgm:spPr/>
    </dgm:pt>
    <dgm:pt modelId="{38C96603-6BFC-47E4-AE59-AE68F46A584E}" type="pres">
      <dgm:prSet presAssocID="{AE29F2A4-AA2B-490F-BBB3-25A4307C31E3}" presName="node" presStyleLbl="node1" presStyleIdx="5" presStyleCnt="10">
        <dgm:presLayoutVars>
          <dgm:bulletEnabled val="1"/>
        </dgm:presLayoutVars>
      </dgm:prSet>
      <dgm:spPr/>
    </dgm:pt>
    <dgm:pt modelId="{88FC808D-6808-42F4-BAA7-297BEDE30B60}" type="pres">
      <dgm:prSet presAssocID="{4C58DD32-5482-43AD-8BEB-3871EC9E87A5}" presName="sibTrans" presStyleLbl="sibTrans1D1" presStyleIdx="5" presStyleCnt="9"/>
      <dgm:spPr/>
    </dgm:pt>
    <dgm:pt modelId="{481FEB5B-6A77-4863-98DF-76E8E3DFC3E6}" type="pres">
      <dgm:prSet presAssocID="{4C58DD32-5482-43AD-8BEB-3871EC9E87A5}" presName="connectorText" presStyleLbl="sibTrans1D1" presStyleIdx="5" presStyleCnt="9"/>
      <dgm:spPr/>
    </dgm:pt>
    <dgm:pt modelId="{8579FD3F-45D7-441C-8523-91347A3AC949}" type="pres">
      <dgm:prSet presAssocID="{D6F4600A-5A9F-4CD7-8514-1F5FC8CD1AF3}" presName="node" presStyleLbl="node1" presStyleIdx="6" presStyleCnt="10">
        <dgm:presLayoutVars>
          <dgm:bulletEnabled val="1"/>
        </dgm:presLayoutVars>
      </dgm:prSet>
      <dgm:spPr/>
    </dgm:pt>
    <dgm:pt modelId="{D88E7D7A-05BF-462D-83AE-A46281F9FAEE}" type="pres">
      <dgm:prSet presAssocID="{8A72BA7D-E6C0-4AE5-AC2D-4E261EC0920E}" presName="sibTrans" presStyleLbl="sibTrans1D1" presStyleIdx="6" presStyleCnt="9"/>
      <dgm:spPr/>
    </dgm:pt>
    <dgm:pt modelId="{A44B1CB7-B5F2-46E6-AFD4-4B7A4B00AF58}" type="pres">
      <dgm:prSet presAssocID="{8A72BA7D-E6C0-4AE5-AC2D-4E261EC0920E}" presName="connectorText" presStyleLbl="sibTrans1D1" presStyleIdx="6" presStyleCnt="9"/>
      <dgm:spPr/>
    </dgm:pt>
    <dgm:pt modelId="{8A6396EC-05C1-4EC6-827D-39062B03D170}" type="pres">
      <dgm:prSet presAssocID="{123FF2B3-3CAE-415D-A1AB-44848D4DD7EB}" presName="node" presStyleLbl="node1" presStyleIdx="7" presStyleCnt="10" custScaleX="117078">
        <dgm:presLayoutVars>
          <dgm:bulletEnabled val="1"/>
        </dgm:presLayoutVars>
      </dgm:prSet>
      <dgm:spPr/>
    </dgm:pt>
    <dgm:pt modelId="{8D2193BD-12CF-42F3-9E07-BC6192412822}" type="pres">
      <dgm:prSet presAssocID="{D1748BFE-9A80-40BC-A352-E626BF50EC75}" presName="sibTrans" presStyleLbl="sibTrans1D1" presStyleIdx="7" presStyleCnt="9"/>
      <dgm:spPr/>
    </dgm:pt>
    <dgm:pt modelId="{0D512E97-80D3-4515-AF42-8F00AA6E4E3B}" type="pres">
      <dgm:prSet presAssocID="{D1748BFE-9A80-40BC-A352-E626BF50EC75}" presName="connectorText" presStyleLbl="sibTrans1D1" presStyleIdx="7" presStyleCnt="9"/>
      <dgm:spPr/>
    </dgm:pt>
    <dgm:pt modelId="{AEFD4844-BD2D-4530-9D40-FA1659C1827C}" type="pres">
      <dgm:prSet presAssocID="{9533A1FA-3CDD-4F9B-ABBC-4B7DE931BEA2}" presName="node" presStyleLbl="node1" presStyleIdx="8" presStyleCnt="10">
        <dgm:presLayoutVars>
          <dgm:bulletEnabled val="1"/>
        </dgm:presLayoutVars>
      </dgm:prSet>
      <dgm:spPr/>
    </dgm:pt>
    <dgm:pt modelId="{A4AD95D0-81FF-43A8-947B-564AF3A0B81F}" type="pres">
      <dgm:prSet presAssocID="{9E759805-09AF-45A8-BE13-03F8C888D8EF}" presName="sibTrans" presStyleLbl="sibTrans1D1" presStyleIdx="8" presStyleCnt="9"/>
      <dgm:spPr/>
    </dgm:pt>
    <dgm:pt modelId="{BA02166B-F4CE-428B-B771-BB775A39DE87}" type="pres">
      <dgm:prSet presAssocID="{9E759805-09AF-45A8-BE13-03F8C888D8EF}" presName="connectorText" presStyleLbl="sibTrans1D1" presStyleIdx="8" presStyleCnt="9"/>
      <dgm:spPr/>
    </dgm:pt>
    <dgm:pt modelId="{EA318A82-4A35-437B-94CF-1015442FB3FE}" type="pres">
      <dgm:prSet presAssocID="{052DE1A7-E736-470E-AEB1-C33B87C99C98}" presName="node" presStyleLbl="node1" presStyleIdx="9" presStyleCnt="10" custScaleX="129431" custScaleY="114835">
        <dgm:presLayoutVars>
          <dgm:bulletEnabled val="1"/>
        </dgm:presLayoutVars>
      </dgm:prSet>
      <dgm:spPr/>
    </dgm:pt>
  </dgm:ptLst>
  <dgm:cxnLst>
    <dgm:cxn modelId="{CB980C00-DD7C-4901-8BA8-27B0A946DDF5}" type="presOf" srcId="{123FF2B3-3CAE-415D-A1AB-44848D4DD7EB}" destId="{8A6396EC-05C1-4EC6-827D-39062B03D170}" srcOrd="0" destOrd="0" presId="urn:microsoft.com/office/officeart/2016/7/layout/RepeatingBendingProcessNew"/>
    <dgm:cxn modelId="{57E24805-C92E-468F-9AAE-9D392C870B38}" type="presOf" srcId="{9E759805-09AF-45A8-BE13-03F8C888D8EF}" destId="{A4AD95D0-81FF-43A8-947B-564AF3A0B81F}" srcOrd="0" destOrd="0" presId="urn:microsoft.com/office/officeart/2016/7/layout/RepeatingBendingProcessNew"/>
    <dgm:cxn modelId="{67910413-BAA1-4D28-B12F-A4B2B66B28A7}" type="presOf" srcId="{9533A1FA-3CDD-4F9B-ABBC-4B7DE931BEA2}" destId="{AEFD4844-BD2D-4530-9D40-FA1659C1827C}" srcOrd="0" destOrd="0" presId="urn:microsoft.com/office/officeart/2016/7/layout/RepeatingBendingProcessNew"/>
    <dgm:cxn modelId="{B877BA13-6C99-46AC-B775-627867F9ECE4}" type="presOf" srcId="{CD139A35-EE08-4154-B44B-7BCF1A09C993}" destId="{4C322351-C9D4-4524-A162-45ED762CAB82}" srcOrd="0" destOrd="0" presId="urn:microsoft.com/office/officeart/2016/7/layout/RepeatingBendingProcessNew"/>
    <dgm:cxn modelId="{96002414-E380-4625-99B4-F54DDDA65EB5}" srcId="{11CC4B2C-8332-4E0D-B024-83F7C3C5834B}" destId="{123FF2B3-3CAE-415D-A1AB-44848D4DD7EB}" srcOrd="7" destOrd="0" parTransId="{CB646817-F2F2-4E18-8DF3-4A6067C86540}" sibTransId="{D1748BFE-9A80-40BC-A352-E626BF50EC75}"/>
    <dgm:cxn modelId="{AE2EE714-6993-41B7-BC5C-BF2F300BD555}" type="presOf" srcId="{4C58DD32-5482-43AD-8BEB-3871EC9E87A5}" destId="{88FC808D-6808-42F4-BAA7-297BEDE30B60}" srcOrd="0" destOrd="0" presId="urn:microsoft.com/office/officeart/2016/7/layout/RepeatingBendingProcessNew"/>
    <dgm:cxn modelId="{FD578D19-080D-48F4-9F86-6E6F2BC7DEEB}" type="presOf" srcId="{AE29F2A4-AA2B-490F-BBB3-25A4307C31E3}" destId="{38C96603-6BFC-47E4-AE59-AE68F46A584E}" srcOrd="0" destOrd="0" presId="urn:microsoft.com/office/officeart/2016/7/layout/RepeatingBendingProcessNew"/>
    <dgm:cxn modelId="{EC69C91E-3B1D-4F5D-89AC-640216F6AE2E}" type="presOf" srcId="{E311789E-C7ED-43C9-BA9D-2E3F7EC04042}" destId="{D04C416E-7D47-4C81-A7B3-AF1959159E1F}" srcOrd="0" destOrd="0" presId="urn:microsoft.com/office/officeart/2016/7/layout/RepeatingBendingProcessNew"/>
    <dgm:cxn modelId="{65CAB432-0A9C-471A-BBCC-562FFB990593}" type="presOf" srcId="{D6F4600A-5A9F-4CD7-8514-1F5FC8CD1AF3}" destId="{8579FD3F-45D7-441C-8523-91347A3AC949}" srcOrd="0" destOrd="0" presId="urn:microsoft.com/office/officeart/2016/7/layout/RepeatingBendingProcessNew"/>
    <dgm:cxn modelId="{76CA2F34-8797-4848-A3DC-F656276A867F}" type="presOf" srcId="{8A72BA7D-E6C0-4AE5-AC2D-4E261EC0920E}" destId="{A44B1CB7-B5F2-46E6-AFD4-4B7A4B00AF58}" srcOrd="1" destOrd="0" presId="urn:microsoft.com/office/officeart/2016/7/layout/RepeatingBendingProcessNew"/>
    <dgm:cxn modelId="{B5ED1C38-BFB8-4439-B870-F94856D2FE50}" type="presOf" srcId="{1C789615-75FC-4B60-B916-F17AA37880C0}" destId="{4A1AD222-196F-47B4-A7D3-6DF7554211B3}" srcOrd="0" destOrd="0" presId="urn:microsoft.com/office/officeart/2016/7/layout/RepeatingBendingProcessNew"/>
    <dgm:cxn modelId="{871C2F3B-A54C-468A-B019-A644BE230DEF}" srcId="{11CC4B2C-8332-4E0D-B024-83F7C3C5834B}" destId="{D6F4600A-5A9F-4CD7-8514-1F5FC8CD1AF3}" srcOrd="6" destOrd="0" parTransId="{86F3BB76-AB64-45A9-AECC-B3727B4BE705}" sibTransId="{8A72BA7D-E6C0-4AE5-AC2D-4E261EC0920E}"/>
    <dgm:cxn modelId="{1922AB5D-27AC-4997-8E02-2CC20B1D34D1}" type="presOf" srcId="{9E759805-09AF-45A8-BE13-03F8C888D8EF}" destId="{BA02166B-F4CE-428B-B771-BB775A39DE87}" srcOrd="1" destOrd="0" presId="urn:microsoft.com/office/officeart/2016/7/layout/RepeatingBendingProcessNew"/>
    <dgm:cxn modelId="{09E14B5F-685E-4BA2-8ECB-EA882E45902F}" srcId="{11CC4B2C-8332-4E0D-B024-83F7C3C5834B}" destId="{CD139A35-EE08-4154-B44B-7BCF1A09C993}" srcOrd="4" destOrd="0" parTransId="{3B1D0A14-F037-4063-8253-08965CF3525B}" sibTransId="{1C789615-75FC-4B60-B916-F17AA37880C0}"/>
    <dgm:cxn modelId="{36431764-EC3A-4967-888D-1EDBB74D6A2D}" type="presOf" srcId="{3B7CA283-DB45-4263-AE65-14C6C944E35F}" destId="{10215AAA-CA05-44B3-A6B9-34DE1A3BA070}" srcOrd="1" destOrd="0" presId="urn:microsoft.com/office/officeart/2016/7/layout/RepeatingBendingProcessNew"/>
    <dgm:cxn modelId="{1B9DCB46-C053-48FF-8958-B49344168D5C}" type="presOf" srcId="{1C789615-75FC-4B60-B916-F17AA37880C0}" destId="{D2E9899C-B552-4556-8634-9A400ACD606A}" srcOrd="1" destOrd="0" presId="urn:microsoft.com/office/officeart/2016/7/layout/RepeatingBendingProcessNew"/>
    <dgm:cxn modelId="{EE888C49-C722-49FB-B739-82D4BF15AB6B}" type="presOf" srcId="{5DDCD34A-DDFA-4F13-AA59-E80B05551A11}" destId="{91642B90-01E2-472E-808A-1EBC61B95A31}" srcOrd="0" destOrd="0" presId="urn:microsoft.com/office/officeart/2016/7/layout/RepeatingBendingProcessNew"/>
    <dgm:cxn modelId="{9D8C3F6B-2A1E-4ABB-BC57-15F1578535F1}" srcId="{11CC4B2C-8332-4E0D-B024-83F7C3C5834B}" destId="{AE29F2A4-AA2B-490F-BBB3-25A4307C31E3}" srcOrd="5" destOrd="0" parTransId="{4A310840-308E-46FA-B2D3-13E2A5768655}" sibTransId="{4C58DD32-5482-43AD-8BEB-3871EC9E87A5}"/>
    <dgm:cxn modelId="{0C100A6E-6F9C-4483-9881-018FABCA4235}" type="presOf" srcId="{3023FB5F-5C08-4F6F-AE86-D2E278EEF5E7}" destId="{D0855600-FFB0-4299-80A7-5ADDF49367E9}" srcOrd="0" destOrd="0" presId="urn:microsoft.com/office/officeart/2016/7/layout/RepeatingBendingProcessNew"/>
    <dgm:cxn modelId="{FE0FC34E-EB0A-4865-AAE6-611ACBCCE0E2}" type="presOf" srcId="{F1080CD7-F890-4C59-87E2-907E83BBB21B}" destId="{924CDC8B-9D94-4CFA-9037-891696FAD441}" srcOrd="0" destOrd="0" presId="urn:microsoft.com/office/officeart/2016/7/layout/RepeatingBendingProcessNew"/>
    <dgm:cxn modelId="{0306DE71-1EC9-4C47-A832-2FDC47B83E3B}" type="presOf" srcId="{D1748BFE-9A80-40BC-A352-E626BF50EC75}" destId="{0D512E97-80D3-4515-AF42-8F00AA6E4E3B}" srcOrd="1" destOrd="0" presId="urn:microsoft.com/office/officeart/2016/7/layout/RepeatingBendingProcessNew"/>
    <dgm:cxn modelId="{5CEF285A-637D-4152-9248-B1BE72704BBA}" type="presOf" srcId="{77F50372-596F-4CFB-873C-EB75C51A144A}" destId="{B38E02BF-E10F-44FB-A4D1-EE2F143FFE31}" srcOrd="0" destOrd="0" presId="urn:microsoft.com/office/officeart/2016/7/layout/RepeatingBendingProcessNew"/>
    <dgm:cxn modelId="{85888D7A-B46F-4352-8468-13C14ED9701C}" srcId="{11CC4B2C-8332-4E0D-B024-83F7C3C5834B}" destId="{5DDCD34A-DDFA-4F13-AA59-E80B05551A11}" srcOrd="2" destOrd="0" parTransId="{E17D794E-8901-4333-B56F-419E9F3E0799}" sibTransId="{AAFA0458-1FCE-4FA9-8DC8-48228FFF5686}"/>
    <dgm:cxn modelId="{C2F96A7C-677F-4CCD-9962-904895741CA0}" type="presOf" srcId="{052DE1A7-E736-470E-AEB1-C33B87C99C98}" destId="{EA318A82-4A35-437B-94CF-1015442FB3FE}" srcOrd="0" destOrd="0" presId="urn:microsoft.com/office/officeart/2016/7/layout/RepeatingBendingProcessNew"/>
    <dgm:cxn modelId="{57930D85-6268-4648-B9F3-C8DD3CFCEF63}" srcId="{11CC4B2C-8332-4E0D-B024-83F7C3C5834B}" destId="{052DE1A7-E736-470E-AEB1-C33B87C99C98}" srcOrd="9" destOrd="0" parTransId="{43D09701-709B-4BA2-832B-2354B10BA901}" sibTransId="{24D0660E-FAC1-4EC4-AB40-AEF4AD3E7E47}"/>
    <dgm:cxn modelId="{D5421E8E-5069-4F9A-97EE-CE2E48D5EFB2}" srcId="{11CC4B2C-8332-4E0D-B024-83F7C3C5834B}" destId="{3023FB5F-5C08-4F6F-AE86-D2E278EEF5E7}" srcOrd="0" destOrd="0" parTransId="{72DF1F31-18D0-4143-9A5A-E49B726F3D0C}" sibTransId="{3B7CA283-DB45-4263-AE65-14C6C944E35F}"/>
    <dgm:cxn modelId="{516E9C95-57B0-4C84-AEA0-3BC1A2474DA2}" type="presOf" srcId="{77F50372-596F-4CFB-873C-EB75C51A144A}" destId="{3612EE24-973A-4BDA-9206-5A11A609BF41}" srcOrd="1" destOrd="0" presId="urn:microsoft.com/office/officeart/2016/7/layout/RepeatingBendingProcessNew"/>
    <dgm:cxn modelId="{E53638B0-7D6F-4B6B-ABDC-5E267342CC3B}" type="presOf" srcId="{79EE299F-05A8-46BF-8D3F-E39475EB6257}" destId="{DB55874C-7B33-479A-A779-F1E4E071E475}" srcOrd="1" destOrd="0" presId="urn:microsoft.com/office/officeart/2016/7/layout/RepeatingBendingProcessNew"/>
    <dgm:cxn modelId="{628F36B6-912E-41CF-953C-72569CB52C94}" srcId="{11CC4B2C-8332-4E0D-B024-83F7C3C5834B}" destId="{E311789E-C7ED-43C9-BA9D-2E3F7EC04042}" srcOrd="1" destOrd="0" parTransId="{C571E67E-7BA2-4842-A0BE-E1948E10981E}" sibTransId="{77F50372-596F-4CFB-873C-EB75C51A144A}"/>
    <dgm:cxn modelId="{5FC706BA-EBE1-4D28-B691-A0A83032F4CA}" type="presOf" srcId="{3B7CA283-DB45-4263-AE65-14C6C944E35F}" destId="{32B4FA59-269F-4FBD-9387-26B14FAD0708}" srcOrd="0" destOrd="0" presId="urn:microsoft.com/office/officeart/2016/7/layout/RepeatingBendingProcessNew"/>
    <dgm:cxn modelId="{0F3894BA-7553-484A-9DDF-1B6D527E8704}" type="presOf" srcId="{11CC4B2C-8332-4E0D-B024-83F7C3C5834B}" destId="{B6AE31CA-30FD-4626-9F05-6803D725174F}" srcOrd="0" destOrd="0" presId="urn:microsoft.com/office/officeart/2016/7/layout/RepeatingBendingProcessNew"/>
    <dgm:cxn modelId="{3E44C2C4-D42D-474D-9465-2B6E0A0229C0}" type="presOf" srcId="{D1748BFE-9A80-40BC-A352-E626BF50EC75}" destId="{8D2193BD-12CF-42F3-9E07-BC6192412822}" srcOrd="0" destOrd="0" presId="urn:microsoft.com/office/officeart/2016/7/layout/RepeatingBendingProcessNew"/>
    <dgm:cxn modelId="{421645C5-CA14-4D97-8122-534E71852717}" type="presOf" srcId="{AAFA0458-1FCE-4FA9-8DC8-48228FFF5686}" destId="{DD69FA50-98E6-4CB0-A73C-BB95FF7FB70A}" srcOrd="0" destOrd="0" presId="urn:microsoft.com/office/officeart/2016/7/layout/RepeatingBendingProcessNew"/>
    <dgm:cxn modelId="{725F96CC-BE16-41F0-81F6-90F08D479336}" srcId="{11CC4B2C-8332-4E0D-B024-83F7C3C5834B}" destId="{F1080CD7-F890-4C59-87E2-907E83BBB21B}" srcOrd="3" destOrd="0" parTransId="{7F11F566-977D-4630-A190-B08CB62E8FBB}" sibTransId="{79EE299F-05A8-46BF-8D3F-E39475EB6257}"/>
    <dgm:cxn modelId="{317A2FD5-AEFB-4599-9979-4CDA54792B22}" srcId="{11CC4B2C-8332-4E0D-B024-83F7C3C5834B}" destId="{9533A1FA-3CDD-4F9B-ABBC-4B7DE931BEA2}" srcOrd="8" destOrd="0" parTransId="{4C546262-48C5-4C22-8B98-4BB01CB4B95C}" sibTransId="{9E759805-09AF-45A8-BE13-03F8C888D8EF}"/>
    <dgm:cxn modelId="{2866A5D6-C230-4661-B123-E0EA05CA3AA0}" type="presOf" srcId="{AAFA0458-1FCE-4FA9-8DC8-48228FFF5686}" destId="{B5A306FE-2752-44AD-984B-24A62C9DBF79}" srcOrd="1" destOrd="0" presId="urn:microsoft.com/office/officeart/2016/7/layout/RepeatingBendingProcessNew"/>
    <dgm:cxn modelId="{0A97EFDE-5812-4D81-9237-C1C8B4DCF3E5}" type="presOf" srcId="{79EE299F-05A8-46BF-8D3F-E39475EB6257}" destId="{5ABD87EB-E6B3-4CA8-8D1D-0B93E6BFC464}" srcOrd="0" destOrd="0" presId="urn:microsoft.com/office/officeart/2016/7/layout/RepeatingBendingProcessNew"/>
    <dgm:cxn modelId="{8487C2DF-DE1B-4FB3-9589-C6620D9385FE}" type="presOf" srcId="{4C58DD32-5482-43AD-8BEB-3871EC9E87A5}" destId="{481FEB5B-6A77-4863-98DF-76E8E3DFC3E6}" srcOrd="1" destOrd="0" presId="urn:microsoft.com/office/officeart/2016/7/layout/RepeatingBendingProcessNew"/>
    <dgm:cxn modelId="{5E6EB5EC-EB44-4A2E-9348-B7F010837BAA}" type="presOf" srcId="{8A72BA7D-E6C0-4AE5-AC2D-4E261EC0920E}" destId="{D88E7D7A-05BF-462D-83AE-A46281F9FAEE}" srcOrd="0" destOrd="0" presId="urn:microsoft.com/office/officeart/2016/7/layout/RepeatingBendingProcessNew"/>
    <dgm:cxn modelId="{60E4D24F-6F7B-4B77-AB32-893E9FA22C35}" type="presParOf" srcId="{B6AE31CA-30FD-4626-9F05-6803D725174F}" destId="{D0855600-FFB0-4299-80A7-5ADDF49367E9}" srcOrd="0" destOrd="0" presId="urn:microsoft.com/office/officeart/2016/7/layout/RepeatingBendingProcessNew"/>
    <dgm:cxn modelId="{924BA2B7-2309-4554-8512-8556606E0479}" type="presParOf" srcId="{B6AE31CA-30FD-4626-9F05-6803D725174F}" destId="{32B4FA59-269F-4FBD-9387-26B14FAD0708}" srcOrd="1" destOrd="0" presId="urn:microsoft.com/office/officeart/2016/7/layout/RepeatingBendingProcessNew"/>
    <dgm:cxn modelId="{5CD2358A-1A9C-4B8B-AD18-3BB41504D4AC}" type="presParOf" srcId="{32B4FA59-269F-4FBD-9387-26B14FAD0708}" destId="{10215AAA-CA05-44B3-A6B9-34DE1A3BA070}" srcOrd="0" destOrd="0" presId="urn:microsoft.com/office/officeart/2016/7/layout/RepeatingBendingProcessNew"/>
    <dgm:cxn modelId="{C589B287-277B-47A3-9E9F-BB9B2F85ABC6}" type="presParOf" srcId="{B6AE31CA-30FD-4626-9F05-6803D725174F}" destId="{D04C416E-7D47-4C81-A7B3-AF1959159E1F}" srcOrd="2" destOrd="0" presId="urn:microsoft.com/office/officeart/2016/7/layout/RepeatingBendingProcessNew"/>
    <dgm:cxn modelId="{040C9AA4-28CA-4D7C-9146-873339FC2FB1}" type="presParOf" srcId="{B6AE31CA-30FD-4626-9F05-6803D725174F}" destId="{B38E02BF-E10F-44FB-A4D1-EE2F143FFE31}" srcOrd="3" destOrd="0" presId="urn:microsoft.com/office/officeart/2016/7/layout/RepeatingBendingProcessNew"/>
    <dgm:cxn modelId="{9426D578-8D20-44C7-AB2F-273CF8DF0D36}" type="presParOf" srcId="{B38E02BF-E10F-44FB-A4D1-EE2F143FFE31}" destId="{3612EE24-973A-4BDA-9206-5A11A609BF41}" srcOrd="0" destOrd="0" presId="urn:microsoft.com/office/officeart/2016/7/layout/RepeatingBendingProcessNew"/>
    <dgm:cxn modelId="{D61B97E7-95FD-4E5B-BA63-3A2F3DA65390}" type="presParOf" srcId="{B6AE31CA-30FD-4626-9F05-6803D725174F}" destId="{91642B90-01E2-472E-808A-1EBC61B95A31}" srcOrd="4" destOrd="0" presId="urn:microsoft.com/office/officeart/2016/7/layout/RepeatingBendingProcessNew"/>
    <dgm:cxn modelId="{9199F5E9-B3D3-449D-B2F5-F31EDCCCC53E}" type="presParOf" srcId="{B6AE31CA-30FD-4626-9F05-6803D725174F}" destId="{DD69FA50-98E6-4CB0-A73C-BB95FF7FB70A}" srcOrd="5" destOrd="0" presId="urn:microsoft.com/office/officeart/2016/7/layout/RepeatingBendingProcessNew"/>
    <dgm:cxn modelId="{BF94EE5D-3ED0-43C7-9715-AF0AB9E84BD3}" type="presParOf" srcId="{DD69FA50-98E6-4CB0-A73C-BB95FF7FB70A}" destId="{B5A306FE-2752-44AD-984B-24A62C9DBF79}" srcOrd="0" destOrd="0" presId="urn:microsoft.com/office/officeart/2016/7/layout/RepeatingBendingProcessNew"/>
    <dgm:cxn modelId="{0D054786-F8F1-4608-A615-631ACFF49DD5}" type="presParOf" srcId="{B6AE31CA-30FD-4626-9F05-6803D725174F}" destId="{924CDC8B-9D94-4CFA-9037-891696FAD441}" srcOrd="6" destOrd="0" presId="urn:microsoft.com/office/officeart/2016/7/layout/RepeatingBendingProcessNew"/>
    <dgm:cxn modelId="{CAFF062E-7174-44D3-B45F-6DC0E65F1ECB}" type="presParOf" srcId="{B6AE31CA-30FD-4626-9F05-6803D725174F}" destId="{5ABD87EB-E6B3-4CA8-8D1D-0B93E6BFC464}" srcOrd="7" destOrd="0" presId="urn:microsoft.com/office/officeart/2016/7/layout/RepeatingBendingProcessNew"/>
    <dgm:cxn modelId="{53D706D2-DB10-440F-96D3-7C08BF4BFE79}" type="presParOf" srcId="{5ABD87EB-E6B3-4CA8-8D1D-0B93E6BFC464}" destId="{DB55874C-7B33-479A-A779-F1E4E071E475}" srcOrd="0" destOrd="0" presId="urn:microsoft.com/office/officeart/2016/7/layout/RepeatingBendingProcessNew"/>
    <dgm:cxn modelId="{168997EA-1E60-498F-AD4F-98FC20167255}" type="presParOf" srcId="{B6AE31CA-30FD-4626-9F05-6803D725174F}" destId="{4C322351-C9D4-4524-A162-45ED762CAB82}" srcOrd="8" destOrd="0" presId="urn:microsoft.com/office/officeart/2016/7/layout/RepeatingBendingProcessNew"/>
    <dgm:cxn modelId="{DBB784A6-EE3F-43A5-A005-0C278F074CD7}" type="presParOf" srcId="{B6AE31CA-30FD-4626-9F05-6803D725174F}" destId="{4A1AD222-196F-47B4-A7D3-6DF7554211B3}" srcOrd="9" destOrd="0" presId="urn:microsoft.com/office/officeart/2016/7/layout/RepeatingBendingProcessNew"/>
    <dgm:cxn modelId="{101B4F58-45E7-4B20-9594-DD22797BDBDE}" type="presParOf" srcId="{4A1AD222-196F-47B4-A7D3-6DF7554211B3}" destId="{D2E9899C-B552-4556-8634-9A400ACD606A}" srcOrd="0" destOrd="0" presId="urn:microsoft.com/office/officeart/2016/7/layout/RepeatingBendingProcessNew"/>
    <dgm:cxn modelId="{6C22A3D8-4D85-4BA2-A3CE-89B7B74BB304}" type="presParOf" srcId="{B6AE31CA-30FD-4626-9F05-6803D725174F}" destId="{38C96603-6BFC-47E4-AE59-AE68F46A584E}" srcOrd="10" destOrd="0" presId="urn:microsoft.com/office/officeart/2016/7/layout/RepeatingBendingProcessNew"/>
    <dgm:cxn modelId="{B7FC97DB-E89D-461B-8BF9-819BE1C25BB3}" type="presParOf" srcId="{B6AE31CA-30FD-4626-9F05-6803D725174F}" destId="{88FC808D-6808-42F4-BAA7-297BEDE30B60}" srcOrd="11" destOrd="0" presId="urn:microsoft.com/office/officeart/2016/7/layout/RepeatingBendingProcessNew"/>
    <dgm:cxn modelId="{24410581-269A-480F-BF4B-84217FE986FA}" type="presParOf" srcId="{88FC808D-6808-42F4-BAA7-297BEDE30B60}" destId="{481FEB5B-6A77-4863-98DF-76E8E3DFC3E6}" srcOrd="0" destOrd="0" presId="urn:microsoft.com/office/officeart/2016/7/layout/RepeatingBendingProcessNew"/>
    <dgm:cxn modelId="{05698AA6-784E-4507-A594-75B6E617CBCA}" type="presParOf" srcId="{B6AE31CA-30FD-4626-9F05-6803D725174F}" destId="{8579FD3F-45D7-441C-8523-91347A3AC949}" srcOrd="12" destOrd="0" presId="urn:microsoft.com/office/officeart/2016/7/layout/RepeatingBendingProcessNew"/>
    <dgm:cxn modelId="{980E1D12-B46E-402E-85FE-C88D5C0D4678}" type="presParOf" srcId="{B6AE31CA-30FD-4626-9F05-6803D725174F}" destId="{D88E7D7A-05BF-462D-83AE-A46281F9FAEE}" srcOrd="13" destOrd="0" presId="urn:microsoft.com/office/officeart/2016/7/layout/RepeatingBendingProcessNew"/>
    <dgm:cxn modelId="{22D92ABE-A0D3-4FEA-BB01-77AA5A296D6E}" type="presParOf" srcId="{D88E7D7A-05BF-462D-83AE-A46281F9FAEE}" destId="{A44B1CB7-B5F2-46E6-AFD4-4B7A4B00AF58}" srcOrd="0" destOrd="0" presId="urn:microsoft.com/office/officeart/2016/7/layout/RepeatingBendingProcessNew"/>
    <dgm:cxn modelId="{CABCF3F4-406E-4EA5-B95A-EC62AF445D38}" type="presParOf" srcId="{B6AE31CA-30FD-4626-9F05-6803D725174F}" destId="{8A6396EC-05C1-4EC6-827D-39062B03D170}" srcOrd="14" destOrd="0" presId="urn:microsoft.com/office/officeart/2016/7/layout/RepeatingBendingProcessNew"/>
    <dgm:cxn modelId="{6E1FE40E-0AE4-4871-BDCE-2BF0ED314D37}" type="presParOf" srcId="{B6AE31CA-30FD-4626-9F05-6803D725174F}" destId="{8D2193BD-12CF-42F3-9E07-BC6192412822}" srcOrd="15" destOrd="0" presId="urn:microsoft.com/office/officeart/2016/7/layout/RepeatingBendingProcessNew"/>
    <dgm:cxn modelId="{19BC0B5D-0F76-450D-A655-7D656460492C}" type="presParOf" srcId="{8D2193BD-12CF-42F3-9E07-BC6192412822}" destId="{0D512E97-80D3-4515-AF42-8F00AA6E4E3B}" srcOrd="0" destOrd="0" presId="urn:microsoft.com/office/officeart/2016/7/layout/RepeatingBendingProcessNew"/>
    <dgm:cxn modelId="{BC3B4B51-EB72-4059-9332-CCD00F2254B5}" type="presParOf" srcId="{B6AE31CA-30FD-4626-9F05-6803D725174F}" destId="{AEFD4844-BD2D-4530-9D40-FA1659C1827C}" srcOrd="16" destOrd="0" presId="urn:microsoft.com/office/officeart/2016/7/layout/RepeatingBendingProcessNew"/>
    <dgm:cxn modelId="{80BC40CC-09A3-4EDF-94F1-0CC2FC65A23E}" type="presParOf" srcId="{B6AE31CA-30FD-4626-9F05-6803D725174F}" destId="{A4AD95D0-81FF-43A8-947B-564AF3A0B81F}" srcOrd="17" destOrd="0" presId="urn:microsoft.com/office/officeart/2016/7/layout/RepeatingBendingProcessNew"/>
    <dgm:cxn modelId="{C0A29463-1E0B-4103-9290-C091BA638534}" type="presParOf" srcId="{A4AD95D0-81FF-43A8-947B-564AF3A0B81F}" destId="{BA02166B-F4CE-428B-B771-BB775A39DE87}" srcOrd="0" destOrd="0" presId="urn:microsoft.com/office/officeart/2016/7/layout/RepeatingBendingProcessNew"/>
    <dgm:cxn modelId="{1786A486-0962-4063-8BD7-5E6087A689CD}" type="presParOf" srcId="{B6AE31CA-30FD-4626-9F05-6803D725174F}" destId="{EA318A82-4A35-437B-94CF-1015442FB3FE}" srcOrd="1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59AD0-410C-4414-857C-EA45AB5105BB}">
      <dsp:nvSpPr>
        <dsp:cNvPr id="0" name=""/>
        <dsp:cNvSpPr/>
      </dsp:nvSpPr>
      <dsp:spPr>
        <a:xfrm>
          <a:off x="0" y="171841"/>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ctr" defTabSz="1022350">
            <a:lnSpc>
              <a:spcPct val="90000"/>
            </a:lnSpc>
            <a:spcBef>
              <a:spcPct val="0"/>
            </a:spcBef>
            <a:spcAft>
              <a:spcPct val="35000"/>
            </a:spcAft>
            <a:buNone/>
          </a:pPr>
          <a:r>
            <a:rPr lang="en-US" sz="2300" b="1" kern="1200" dirty="0"/>
            <a:t>Understand the importance of policies and procedures in Law Enforcement.</a:t>
          </a:r>
        </a:p>
      </dsp:txBody>
      <dsp:txXfrm>
        <a:off x="0" y="1768898"/>
        <a:ext cx="3327201" cy="2395585"/>
      </dsp:txXfrm>
    </dsp:sp>
    <dsp:sp modelId="{B5F4F905-0958-4136-8770-DBF943468A55}">
      <dsp:nvSpPr>
        <dsp:cNvPr id="0" name=""/>
        <dsp:cNvSpPr/>
      </dsp:nvSpPr>
      <dsp:spPr>
        <a:xfrm>
          <a:off x="821" y="179347"/>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79347"/>
        <a:ext cx="3327201" cy="1597056"/>
      </dsp:txXfrm>
    </dsp:sp>
    <dsp:sp modelId="{47D2D965-F60B-47E1-B788-3414B6A191F6}">
      <dsp:nvSpPr>
        <dsp:cNvPr id="0" name=""/>
        <dsp:cNvSpPr/>
      </dsp:nvSpPr>
      <dsp:spPr>
        <a:xfrm>
          <a:off x="3594199" y="179347"/>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ctr" defTabSz="1022350">
            <a:lnSpc>
              <a:spcPct val="90000"/>
            </a:lnSpc>
            <a:spcBef>
              <a:spcPct val="0"/>
            </a:spcBef>
            <a:spcAft>
              <a:spcPct val="35000"/>
            </a:spcAft>
            <a:buNone/>
          </a:pPr>
          <a:r>
            <a:rPr lang="en-US" sz="2300" b="1" kern="1200" dirty="0"/>
            <a:t>Learn How to establish a system of indexing policies.</a:t>
          </a:r>
        </a:p>
      </dsp:txBody>
      <dsp:txXfrm>
        <a:off x="3594199" y="1776404"/>
        <a:ext cx="3327201" cy="2395585"/>
      </dsp:txXfrm>
    </dsp:sp>
    <dsp:sp modelId="{D09D1321-2C1C-4DEA-8B07-5A5C5289F6E2}">
      <dsp:nvSpPr>
        <dsp:cNvPr id="0" name=""/>
        <dsp:cNvSpPr/>
      </dsp:nvSpPr>
      <dsp:spPr>
        <a:xfrm>
          <a:off x="3594199" y="179347"/>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endParaRPr lang="en-US" sz="6600" kern="1200" dirty="0"/>
        </a:p>
      </dsp:txBody>
      <dsp:txXfrm>
        <a:off x="3594199" y="179347"/>
        <a:ext cx="3327201" cy="1597056"/>
      </dsp:txXfrm>
    </dsp:sp>
    <dsp:sp modelId="{15FE4758-4179-4F32-9866-FEC4619BA351}">
      <dsp:nvSpPr>
        <dsp:cNvPr id="0" name=""/>
        <dsp:cNvSpPr/>
      </dsp:nvSpPr>
      <dsp:spPr>
        <a:xfrm>
          <a:off x="7187576" y="179347"/>
          <a:ext cx="3327201" cy="3992641"/>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ctr" defTabSz="1022350">
            <a:lnSpc>
              <a:spcPct val="90000"/>
            </a:lnSpc>
            <a:spcBef>
              <a:spcPct val="0"/>
            </a:spcBef>
            <a:spcAft>
              <a:spcPct val="35000"/>
            </a:spcAft>
            <a:buNone/>
          </a:pPr>
          <a:r>
            <a:rPr lang="en-US" sz="2300" b="1" kern="1200" dirty="0"/>
            <a:t>Learn how to begin writing comprehensive and easy to understand policies and procedures.</a:t>
          </a:r>
        </a:p>
      </dsp:txBody>
      <dsp:txXfrm>
        <a:off x="7187576" y="1776404"/>
        <a:ext cx="3327201" cy="2395585"/>
      </dsp:txXfrm>
    </dsp:sp>
    <dsp:sp modelId="{760F4CBA-8C34-4640-A668-12EA56AAD4E2}">
      <dsp:nvSpPr>
        <dsp:cNvPr id="0" name=""/>
        <dsp:cNvSpPr/>
      </dsp:nvSpPr>
      <dsp:spPr>
        <a:xfrm>
          <a:off x="7187576" y="179347"/>
          <a:ext cx="3327201" cy="1597056"/>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179347"/>
        <a:ext cx="3327201" cy="1597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C7005-BC36-482F-BCA7-DF21B0F1EB2C}">
      <dsp:nvSpPr>
        <dsp:cNvPr id="0" name=""/>
        <dsp:cNvSpPr/>
      </dsp:nvSpPr>
      <dsp:spPr>
        <a:xfrm>
          <a:off x="0" y="126802"/>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Who authorizes directives?</a:t>
          </a:r>
        </a:p>
      </dsp:txBody>
      <dsp:txXfrm>
        <a:off x="25755" y="152557"/>
        <a:ext cx="3363495" cy="476086"/>
      </dsp:txXfrm>
    </dsp:sp>
    <dsp:sp modelId="{14F5726F-3D2D-45DF-9DE9-E5919FAEF6CB}">
      <dsp:nvSpPr>
        <dsp:cNvPr id="0" name=""/>
        <dsp:cNvSpPr/>
      </dsp:nvSpPr>
      <dsp:spPr>
        <a:xfrm>
          <a:off x="0" y="668799"/>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Who manages the function?</a:t>
          </a:r>
        </a:p>
      </dsp:txBody>
      <dsp:txXfrm>
        <a:off x="25755" y="694554"/>
        <a:ext cx="3363495" cy="476086"/>
      </dsp:txXfrm>
    </dsp:sp>
    <dsp:sp modelId="{A8DB15ED-EB75-4040-8B2F-439522198CF7}">
      <dsp:nvSpPr>
        <dsp:cNvPr id="0" name=""/>
        <dsp:cNvSpPr/>
      </dsp:nvSpPr>
      <dsp:spPr>
        <a:xfrm>
          <a:off x="0" y="1210796"/>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Who writes policies and procedures?</a:t>
          </a:r>
        </a:p>
      </dsp:txBody>
      <dsp:txXfrm>
        <a:off x="25755" y="1236551"/>
        <a:ext cx="3363495" cy="476086"/>
      </dsp:txXfrm>
    </dsp:sp>
    <dsp:sp modelId="{B9A6BEB8-A649-4F18-8A38-46D19973F23E}">
      <dsp:nvSpPr>
        <dsp:cNvPr id="0" name=""/>
        <dsp:cNvSpPr/>
      </dsp:nvSpPr>
      <dsp:spPr>
        <a:xfrm>
          <a:off x="0" y="1752793"/>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Printed and/or online manuals?</a:t>
          </a:r>
        </a:p>
      </dsp:txBody>
      <dsp:txXfrm>
        <a:off x="25755" y="1778548"/>
        <a:ext cx="3363495" cy="476086"/>
      </dsp:txXfrm>
    </dsp:sp>
    <dsp:sp modelId="{0FFC8D3C-23C8-44B2-BCD2-D48AFE2B18BA}">
      <dsp:nvSpPr>
        <dsp:cNvPr id="0" name=""/>
        <dsp:cNvSpPr/>
      </dsp:nvSpPr>
      <dsp:spPr>
        <a:xfrm>
          <a:off x="0" y="2294790"/>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What’s your document numbering system?</a:t>
          </a:r>
        </a:p>
      </dsp:txBody>
      <dsp:txXfrm>
        <a:off x="25755" y="2320545"/>
        <a:ext cx="3363495" cy="476086"/>
      </dsp:txXfrm>
    </dsp:sp>
    <dsp:sp modelId="{CCD8B37D-7F2D-4C7E-92B7-45C2E27866E2}">
      <dsp:nvSpPr>
        <dsp:cNvPr id="0" name=""/>
        <dsp:cNvSpPr/>
      </dsp:nvSpPr>
      <dsp:spPr>
        <a:xfrm>
          <a:off x="0" y="2836787"/>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Where does content come from?</a:t>
          </a:r>
        </a:p>
      </dsp:txBody>
      <dsp:txXfrm>
        <a:off x="25755" y="2862542"/>
        <a:ext cx="3363495" cy="476086"/>
      </dsp:txXfrm>
    </dsp:sp>
    <dsp:sp modelId="{F9856AF1-6707-4FAE-B187-55043603031C}">
      <dsp:nvSpPr>
        <dsp:cNvPr id="0" name=""/>
        <dsp:cNvSpPr/>
      </dsp:nvSpPr>
      <dsp:spPr>
        <a:xfrm>
          <a:off x="0" y="3378784"/>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What’s the layout of your writing format?</a:t>
          </a:r>
        </a:p>
      </dsp:txBody>
      <dsp:txXfrm>
        <a:off x="25755" y="3404539"/>
        <a:ext cx="3363495" cy="476086"/>
      </dsp:txXfrm>
    </dsp:sp>
    <dsp:sp modelId="{F03FBBDD-CF03-48D3-8F30-F20C55692B96}">
      <dsp:nvSpPr>
        <dsp:cNvPr id="0" name=""/>
        <dsp:cNvSpPr/>
      </dsp:nvSpPr>
      <dsp:spPr>
        <a:xfrm>
          <a:off x="0" y="3928617"/>
          <a:ext cx="3415005" cy="527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Are forms designed to align with policy and procedure content?</a:t>
          </a:r>
        </a:p>
      </dsp:txBody>
      <dsp:txXfrm>
        <a:off x="25755" y="3954372"/>
        <a:ext cx="3363495" cy="4760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87A648-DCB9-4BC0-91E5-8BC4BE7661D3}">
      <dsp:nvSpPr>
        <dsp:cNvPr id="0" name=""/>
        <dsp:cNvSpPr/>
      </dsp:nvSpPr>
      <dsp:spPr>
        <a:xfrm>
          <a:off x="0" y="1157"/>
          <a:ext cx="8109083" cy="6405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Identify policy/procedure topics.</a:t>
          </a:r>
        </a:p>
      </dsp:txBody>
      <dsp:txXfrm>
        <a:off x="31269" y="32426"/>
        <a:ext cx="8046545" cy="578015"/>
      </dsp:txXfrm>
    </dsp:sp>
    <dsp:sp modelId="{AFCF8964-4DF6-4198-986C-D08821C1E24E}">
      <dsp:nvSpPr>
        <dsp:cNvPr id="0" name=""/>
        <dsp:cNvSpPr/>
      </dsp:nvSpPr>
      <dsp:spPr>
        <a:xfrm>
          <a:off x="0" y="656012"/>
          <a:ext cx="8109083" cy="640553"/>
        </a:xfrm>
        <a:prstGeom prst="roundRect">
          <a:avLst/>
        </a:prstGeom>
        <a:gradFill rotWithShape="0">
          <a:gsLst>
            <a:gs pos="0">
              <a:schemeClr val="accent2">
                <a:hueOff val="1073936"/>
                <a:satOff val="-3082"/>
                <a:lumOff val="-4935"/>
                <a:alphaOff val="0"/>
                <a:satMod val="103000"/>
                <a:lumMod val="102000"/>
                <a:tint val="94000"/>
              </a:schemeClr>
            </a:gs>
            <a:gs pos="50000">
              <a:schemeClr val="accent2">
                <a:hueOff val="1073936"/>
                <a:satOff val="-3082"/>
                <a:lumOff val="-4935"/>
                <a:alphaOff val="0"/>
                <a:satMod val="110000"/>
                <a:lumMod val="100000"/>
                <a:shade val="100000"/>
              </a:schemeClr>
            </a:gs>
            <a:gs pos="100000">
              <a:schemeClr val="accent2">
                <a:hueOff val="1073936"/>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Conduct research (Model policies, other agencies, etc.).</a:t>
          </a:r>
        </a:p>
      </dsp:txBody>
      <dsp:txXfrm>
        <a:off x="31269" y="687281"/>
        <a:ext cx="8046545" cy="578015"/>
      </dsp:txXfrm>
    </dsp:sp>
    <dsp:sp modelId="{7C331CDD-B604-43E1-9993-2C7F2F84E6AD}">
      <dsp:nvSpPr>
        <dsp:cNvPr id="0" name=""/>
        <dsp:cNvSpPr/>
      </dsp:nvSpPr>
      <dsp:spPr>
        <a:xfrm>
          <a:off x="0" y="1310868"/>
          <a:ext cx="8109083" cy="640553"/>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Write the first draft and post for reviewal and revision.</a:t>
          </a:r>
        </a:p>
      </dsp:txBody>
      <dsp:txXfrm>
        <a:off x="31269" y="1342137"/>
        <a:ext cx="8046545" cy="578015"/>
      </dsp:txXfrm>
    </dsp:sp>
    <dsp:sp modelId="{86C90539-0088-4B60-AAB5-6BB680B8526A}">
      <dsp:nvSpPr>
        <dsp:cNvPr id="0" name=""/>
        <dsp:cNvSpPr/>
      </dsp:nvSpPr>
      <dsp:spPr>
        <a:xfrm>
          <a:off x="0" y="1965723"/>
          <a:ext cx="8109083" cy="640553"/>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Obtain approvals, publish, and distribute.</a:t>
          </a:r>
        </a:p>
      </dsp:txBody>
      <dsp:txXfrm>
        <a:off x="31269" y="1996992"/>
        <a:ext cx="8046545" cy="578015"/>
      </dsp:txXfrm>
    </dsp:sp>
    <dsp:sp modelId="{A7C89B46-B444-49FD-B9F6-AABFD6BDF65F}">
      <dsp:nvSpPr>
        <dsp:cNvPr id="0" name=""/>
        <dsp:cNvSpPr/>
      </dsp:nvSpPr>
      <dsp:spPr>
        <a:xfrm>
          <a:off x="0" y="2620578"/>
          <a:ext cx="8109083" cy="640553"/>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Issue communications and conduct training.</a:t>
          </a:r>
        </a:p>
      </dsp:txBody>
      <dsp:txXfrm>
        <a:off x="31269" y="2651847"/>
        <a:ext cx="8046545" cy="578015"/>
      </dsp:txXfrm>
    </dsp:sp>
    <dsp:sp modelId="{368DF77D-13B3-4DDA-88E1-D04560BE4B64}">
      <dsp:nvSpPr>
        <dsp:cNvPr id="0" name=""/>
        <dsp:cNvSpPr/>
      </dsp:nvSpPr>
      <dsp:spPr>
        <a:xfrm>
          <a:off x="0" y="3275433"/>
          <a:ext cx="8109083" cy="640553"/>
        </a:xfrm>
        <a:prstGeom prst="roundRect">
          <a:avLst/>
        </a:prstGeom>
        <a:gradFill rotWithShape="0">
          <a:gsLst>
            <a:gs pos="0">
              <a:schemeClr val="accent2">
                <a:hueOff val="5369678"/>
                <a:satOff val="-15411"/>
                <a:lumOff val="-24674"/>
                <a:alphaOff val="0"/>
                <a:satMod val="103000"/>
                <a:lumMod val="102000"/>
                <a:tint val="94000"/>
              </a:schemeClr>
            </a:gs>
            <a:gs pos="50000">
              <a:schemeClr val="accent2">
                <a:hueOff val="5369678"/>
                <a:satOff val="-15411"/>
                <a:lumOff val="-24674"/>
                <a:alphaOff val="0"/>
                <a:satMod val="110000"/>
                <a:lumMod val="100000"/>
                <a:shade val="100000"/>
              </a:schemeClr>
            </a:gs>
            <a:gs pos="100000">
              <a:schemeClr val="accent2">
                <a:hueOff val="5369678"/>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Analyze documents for improvements and make revisions.</a:t>
          </a:r>
        </a:p>
      </dsp:txBody>
      <dsp:txXfrm>
        <a:off x="31269" y="3306702"/>
        <a:ext cx="8046545" cy="578015"/>
      </dsp:txXfrm>
    </dsp:sp>
    <dsp:sp modelId="{B40D7EA1-41A3-4E2E-9CBC-01FB918DEBBD}">
      <dsp:nvSpPr>
        <dsp:cNvPr id="0" name=""/>
        <dsp:cNvSpPr/>
      </dsp:nvSpPr>
      <dsp:spPr>
        <a:xfrm>
          <a:off x="0" y="3930288"/>
          <a:ext cx="8109083" cy="640553"/>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And the cycle continues...from writing to reviewing… to writing to revision...</a:t>
          </a:r>
          <a:endParaRPr lang="en-US" sz="2000" kern="1200" dirty="0">
            <a:solidFill>
              <a:schemeClr val="tx1"/>
            </a:solidFill>
          </a:endParaRPr>
        </a:p>
      </dsp:txBody>
      <dsp:txXfrm>
        <a:off x="31269" y="3961557"/>
        <a:ext cx="8046545" cy="5780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965A4-9FD8-4CFD-B321-DB3B9B462B7F}">
      <dsp:nvSpPr>
        <dsp:cNvPr id="0" name=""/>
        <dsp:cNvSpPr/>
      </dsp:nvSpPr>
      <dsp:spPr>
        <a:xfrm>
          <a:off x="-281583" y="8522"/>
          <a:ext cx="6737462" cy="952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3C55E9-14E0-4DAC-B827-9ECDF313FFAC}">
      <dsp:nvSpPr>
        <dsp:cNvPr id="0" name=""/>
        <dsp:cNvSpPr/>
      </dsp:nvSpPr>
      <dsp:spPr>
        <a:xfrm>
          <a:off x="6443" y="222756"/>
          <a:ext cx="523684" cy="5236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6B5F30-3945-484A-B5F9-1DB0FD08FBC2}">
      <dsp:nvSpPr>
        <dsp:cNvPr id="0" name=""/>
        <dsp:cNvSpPr/>
      </dsp:nvSpPr>
      <dsp:spPr>
        <a:xfrm>
          <a:off x="818154" y="8522"/>
          <a:ext cx="5635572" cy="95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70" tIns="100770" rIns="100770" bIns="100770"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Contains introductory paragraph about the objectives and reasons for writing the document.</a:t>
          </a:r>
        </a:p>
      </dsp:txBody>
      <dsp:txXfrm>
        <a:off x="818154" y="8522"/>
        <a:ext cx="5635572" cy="952154"/>
      </dsp:txXfrm>
    </dsp:sp>
    <dsp:sp modelId="{D864FDD4-9D36-4CB8-9DF9-1E757D9094A5}">
      <dsp:nvSpPr>
        <dsp:cNvPr id="0" name=""/>
        <dsp:cNvSpPr/>
      </dsp:nvSpPr>
      <dsp:spPr>
        <a:xfrm>
          <a:off x="-281583" y="1198715"/>
          <a:ext cx="6737462" cy="952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CAD549-90AC-4B32-9196-1C1342C83240}">
      <dsp:nvSpPr>
        <dsp:cNvPr id="0" name=""/>
        <dsp:cNvSpPr/>
      </dsp:nvSpPr>
      <dsp:spPr>
        <a:xfrm>
          <a:off x="6443" y="1412950"/>
          <a:ext cx="523684" cy="5236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A9D407-F2D2-41CE-AA44-5BD1258696BA}">
      <dsp:nvSpPr>
        <dsp:cNvPr id="0" name=""/>
        <dsp:cNvSpPr/>
      </dsp:nvSpPr>
      <dsp:spPr>
        <a:xfrm>
          <a:off x="818154" y="1198715"/>
          <a:ext cx="5635572" cy="95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70" tIns="100770" rIns="100770" bIns="100770"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Maximum of three (3) sentences (Usually).</a:t>
          </a:r>
        </a:p>
      </dsp:txBody>
      <dsp:txXfrm>
        <a:off x="818154" y="1198715"/>
        <a:ext cx="5635572" cy="952154"/>
      </dsp:txXfrm>
    </dsp:sp>
    <dsp:sp modelId="{F9FB04FF-2CFF-4A68-8ED8-D61D347C9194}">
      <dsp:nvSpPr>
        <dsp:cNvPr id="0" name=""/>
        <dsp:cNvSpPr/>
      </dsp:nvSpPr>
      <dsp:spPr>
        <a:xfrm>
          <a:off x="-281583" y="2388908"/>
          <a:ext cx="6737462" cy="952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29DA7D-D997-4505-9140-23516B4C75D6}">
      <dsp:nvSpPr>
        <dsp:cNvPr id="0" name=""/>
        <dsp:cNvSpPr/>
      </dsp:nvSpPr>
      <dsp:spPr>
        <a:xfrm>
          <a:off x="6443" y="2603143"/>
          <a:ext cx="523684" cy="5236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95F23E-DF31-47DC-B537-2D5B7E71973B}">
      <dsp:nvSpPr>
        <dsp:cNvPr id="0" name=""/>
        <dsp:cNvSpPr/>
      </dsp:nvSpPr>
      <dsp:spPr>
        <a:xfrm>
          <a:off x="818154" y="2388908"/>
          <a:ext cx="5635572" cy="95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70" tIns="100770" rIns="100770" bIns="100770" numCol="1" spcCol="1270" anchor="ctr" anchorCtr="0">
          <a:noAutofit/>
        </a:bodyPr>
        <a:lstStyle/>
        <a:p>
          <a:pPr marL="0" lvl="0" indent="0" algn="l" defTabSz="711200">
            <a:lnSpc>
              <a:spcPct val="100000"/>
            </a:lnSpc>
            <a:spcBef>
              <a:spcPct val="0"/>
            </a:spcBef>
            <a:spcAft>
              <a:spcPct val="35000"/>
            </a:spcAft>
            <a:buNone/>
          </a:pPr>
          <a:r>
            <a:rPr lang="en-US" sz="1600" kern="1200" dirty="0">
              <a:solidFill>
                <a:schemeClr val="bg1"/>
              </a:solidFill>
            </a:rPr>
            <a:t>Can begin with, “This procedure (or this policy or this document) contains guidelines for …” (be consistent across all documents)</a:t>
          </a:r>
        </a:p>
      </dsp:txBody>
      <dsp:txXfrm>
        <a:off x="818154" y="2388908"/>
        <a:ext cx="5635572" cy="952154"/>
      </dsp:txXfrm>
    </dsp:sp>
    <dsp:sp modelId="{B7DAF2B5-4337-4C56-8438-FA405BA117AC}">
      <dsp:nvSpPr>
        <dsp:cNvPr id="0" name=""/>
        <dsp:cNvSpPr/>
      </dsp:nvSpPr>
      <dsp:spPr>
        <a:xfrm>
          <a:off x="-278282" y="3587623"/>
          <a:ext cx="6737462" cy="9521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221C2C-D1CE-4FC7-8049-9ED48D80FEC3}">
      <dsp:nvSpPr>
        <dsp:cNvPr id="0" name=""/>
        <dsp:cNvSpPr/>
      </dsp:nvSpPr>
      <dsp:spPr>
        <a:xfrm>
          <a:off x="6443" y="3793336"/>
          <a:ext cx="523684" cy="52368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200371-B20E-4B85-A3AD-9B7220382C6E}">
      <dsp:nvSpPr>
        <dsp:cNvPr id="0" name=""/>
        <dsp:cNvSpPr/>
      </dsp:nvSpPr>
      <dsp:spPr>
        <a:xfrm>
          <a:off x="656616" y="3587623"/>
          <a:ext cx="2252072" cy="95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70" tIns="100770" rIns="100770" bIns="100770" numCol="1" spcCol="1270" anchor="ctr" anchorCtr="0">
          <a:noAutofit/>
        </a:bodyPr>
        <a:lstStyle/>
        <a:p>
          <a:pPr marL="0" lvl="0" indent="0" algn="l" defTabSz="711200">
            <a:lnSpc>
              <a:spcPct val="100000"/>
            </a:lnSpc>
            <a:spcBef>
              <a:spcPct val="0"/>
            </a:spcBef>
            <a:spcAft>
              <a:spcPct val="35000"/>
            </a:spcAft>
            <a:buNone/>
          </a:pPr>
          <a:r>
            <a:rPr lang="en-US" sz="1600" b="1" kern="1200" dirty="0">
              <a:solidFill>
                <a:srgbClr val="FF3300"/>
              </a:solidFill>
            </a:rPr>
            <a:t>Be careful:</a:t>
          </a:r>
          <a:endParaRPr lang="en-US" sz="1600" kern="1200" dirty="0">
            <a:solidFill>
              <a:srgbClr val="FF3300"/>
            </a:solidFill>
          </a:endParaRPr>
        </a:p>
      </dsp:txBody>
      <dsp:txXfrm>
        <a:off x="656616" y="3587623"/>
        <a:ext cx="2252072" cy="952154"/>
      </dsp:txXfrm>
    </dsp:sp>
    <dsp:sp modelId="{24CD2ADC-0B1C-4FCA-B7DA-E7937097256D}">
      <dsp:nvSpPr>
        <dsp:cNvPr id="0" name=""/>
        <dsp:cNvSpPr/>
      </dsp:nvSpPr>
      <dsp:spPr>
        <a:xfrm>
          <a:off x="1913239" y="3587623"/>
          <a:ext cx="4571992" cy="952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70" tIns="100770" rIns="100770" bIns="100770" numCol="1" spcCol="1270" anchor="ctr" anchorCtr="0">
          <a:noAutofit/>
        </a:bodyPr>
        <a:lstStyle/>
        <a:p>
          <a:pPr marL="0" lvl="0" indent="0" algn="l" defTabSz="533400">
            <a:lnSpc>
              <a:spcPct val="100000"/>
            </a:lnSpc>
            <a:spcBef>
              <a:spcPct val="0"/>
            </a:spcBef>
            <a:spcAft>
              <a:spcPct val="35000"/>
            </a:spcAft>
            <a:buFont typeface="Arial" panose="020B0604020202020204" pitchFamily="34" charset="0"/>
            <a:buNone/>
          </a:pPr>
          <a:r>
            <a:rPr lang="en-US" sz="1200" b="1" kern="1200" dirty="0">
              <a:solidFill>
                <a:srgbClr val="FF3300"/>
              </a:solidFill>
            </a:rPr>
            <a:t>Don’t</a:t>
          </a:r>
          <a:r>
            <a:rPr lang="en-US" sz="1200" kern="1200" dirty="0">
              <a:solidFill>
                <a:srgbClr val="FF3300"/>
              </a:solidFill>
            </a:rPr>
            <a:t> </a:t>
          </a:r>
          <a:r>
            <a:rPr lang="en-US" sz="1200" kern="1200" dirty="0">
              <a:solidFill>
                <a:schemeClr val="bg1"/>
              </a:solidFill>
            </a:rPr>
            <a:t>use cryptic words, police jargon, or acronyms that immediately confuse the reader.</a:t>
          </a:r>
        </a:p>
        <a:p>
          <a:pPr marL="0" lvl="0" indent="0" algn="l" defTabSz="533400">
            <a:lnSpc>
              <a:spcPct val="100000"/>
            </a:lnSpc>
            <a:spcBef>
              <a:spcPct val="0"/>
            </a:spcBef>
            <a:spcAft>
              <a:spcPct val="35000"/>
            </a:spcAft>
            <a:buFont typeface="Arial" panose="020B0604020202020204" pitchFamily="34" charset="0"/>
            <a:buNone/>
          </a:pPr>
          <a:r>
            <a:rPr lang="en-US" sz="1200" b="1" kern="1200" dirty="0">
              <a:solidFill>
                <a:srgbClr val="FF3300"/>
              </a:solidFill>
            </a:rPr>
            <a:t>Don’t </a:t>
          </a:r>
          <a:r>
            <a:rPr lang="en-US" sz="1200" kern="1200" dirty="0">
              <a:solidFill>
                <a:schemeClr val="bg1"/>
              </a:solidFill>
            </a:rPr>
            <a:t>use subheadings or bullets.</a:t>
          </a:r>
        </a:p>
        <a:p>
          <a:pPr marL="0" lvl="0" indent="0" algn="l" defTabSz="533400">
            <a:lnSpc>
              <a:spcPct val="100000"/>
            </a:lnSpc>
            <a:spcBef>
              <a:spcPct val="0"/>
            </a:spcBef>
            <a:spcAft>
              <a:spcPct val="35000"/>
            </a:spcAft>
            <a:buFont typeface="Arial" panose="020B0604020202020204" pitchFamily="34" charset="0"/>
            <a:buNone/>
          </a:pPr>
          <a:r>
            <a:rPr lang="en-US" sz="1200" b="1" kern="1200" dirty="0">
              <a:solidFill>
                <a:srgbClr val="FF3300"/>
              </a:solidFill>
            </a:rPr>
            <a:t>Don’t</a:t>
          </a:r>
          <a:r>
            <a:rPr lang="en-US" sz="1200" kern="1200" dirty="0">
              <a:solidFill>
                <a:schemeClr val="bg1"/>
              </a:solidFill>
            </a:rPr>
            <a:t> use fragmented sentences.</a:t>
          </a:r>
        </a:p>
      </dsp:txBody>
      <dsp:txXfrm>
        <a:off x="1913239" y="3587623"/>
        <a:ext cx="4571992" cy="9521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89175-854D-4743-94CE-5983F63CEC2E}">
      <dsp:nvSpPr>
        <dsp:cNvPr id="0" name=""/>
        <dsp:cNvSpPr/>
      </dsp:nvSpPr>
      <dsp:spPr>
        <a:xfrm>
          <a:off x="0" y="2982669"/>
          <a:ext cx="8042988" cy="158104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t>Be Careful:</a:t>
          </a:r>
          <a:endParaRPr lang="en-US" sz="3200" kern="1200" dirty="0"/>
        </a:p>
      </dsp:txBody>
      <dsp:txXfrm>
        <a:off x="0" y="2982669"/>
        <a:ext cx="8042988" cy="853764"/>
      </dsp:txXfrm>
    </dsp:sp>
    <dsp:sp modelId="{DF30F0F2-F0C1-430C-AF97-0052D8851F1B}">
      <dsp:nvSpPr>
        <dsp:cNvPr id="0" name=""/>
        <dsp:cNvSpPr/>
      </dsp:nvSpPr>
      <dsp:spPr>
        <a:xfrm>
          <a:off x="3927" y="3812338"/>
          <a:ext cx="2678377" cy="72728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a:t>Never omit this section even if there is no content for a policy document.</a:t>
          </a:r>
        </a:p>
      </dsp:txBody>
      <dsp:txXfrm>
        <a:off x="3927" y="3812338"/>
        <a:ext cx="2678377" cy="727280"/>
      </dsp:txXfrm>
    </dsp:sp>
    <dsp:sp modelId="{0BD68C58-40BA-4AB1-A89B-F7FCF56A20D9}">
      <dsp:nvSpPr>
        <dsp:cNvPr id="0" name=""/>
        <dsp:cNvSpPr/>
      </dsp:nvSpPr>
      <dsp:spPr>
        <a:xfrm>
          <a:off x="2682305" y="3812338"/>
          <a:ext cx="2678377" cy="72728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Ensure that the procedural statements support the policy statements.</a:t>
          </a:r>
        </a:p>
      </dsp:txBody>
      <dsp:txXfrm>
        <a:off x="2682305" y="3812338"/>
        <a:ext cx="2678377" cy="727280"/>
      </dsp:txXfrm>
    </dsp:sp>
    <dsp:sp modelId="{AD75A9C5-29AF-40AA-8C3C-0FA1E0F7B1B1}">
      <dsp:nvSpPr>
        <dsp:cNvPr id="0" name=""/>
        <dsp:cNvSpPr/>
      </dsp:nvSpPr>
      <dsp:spPr>
        <a:xfrm>
          <a:off x="5360682" y="3812338"/>
          <a:ext cx="2678377" cy="72728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t>Ensure that the procedural statements follow the workflow.</a:t>
          </a:r>
        </a:p>
      </dsp:txBody>
      <dsp:txXfrm>
        <a:off x="5360682" y="3812338"/>
        <a:ext cx="2678377" cy="727280"/>
      </dsp:txXfrm>
    </dsp:sp>
    <dsp:sp modelId="{F663963C-1BB8-4919-B324-5872CC3DFCCA}">
      <dsp:nvSpPr>
        <dsp:cNvPr id="0" name=""/>
        <dsp:cNvSpPr/>
      </dsp:nvSpPr>
      <dsp:spPr>
        <a:xfrm rot="10800000">
          <a:off x="0" y="1447687"/>
          <a:ext cx="8042988" cy="1566223"/>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The </a:t>
          </a:r>
          <a:r>
            <a:rPr lang="en-US" sz="1600" b="1" kern="1200" dirty="0"/>
            <a:t>Procedures section heading</a:t>
          </a:r>
          <a:r>
            <a:rPr lang="en-US" sz="1600" kern="1200" dirty="0"/>
            <a:t> is required for procedure documents but is optional for policy documents.</a:t>
          </a:r>
        </a:p>
      </dsp:txBody>
      <dsp:txXfrm rot="10800000">
        <a:off x="0" y="1447687"/>
        <a:ext cx="8042988" cy="1017685"/>
      </dsp:txXfrm>
    </dsp:sp>
    <dsp:sp modelId="{799BFD10-0B63-4083-897E-F062CA3A5A67}">
      <dsp:nvSpPr>
        <dsp:cNvPr id="0" name=""/>
        <dsp:cNvSpPr/>
      </dsp:nvSpPr>
      <dsp:spPr>
        <a:xfrm rot="10800000">
          <a:off x="0" y="9326"/>
          <a:ext cx="8042988" cy="1469225"/>
        </a:xfrm>
        <a:prstGeom prst="upArrowCallou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The </a:t>
          </a:r>
          <a:r>
            <a:rPr lang="en-US" sz="1600" b="1" kern="1200" dirty="0"/>
            <a:t>Procedures section heading </a:t>
          </a:r>
          <a:r>
            <a:rPr lang="en-US" sz="1600" kern="1200" dirty="0"/>
            <a:t>describes the rules, regulations, activities, timing, place, and personnel necessary to carry out the intent of the procedure and/or support the essence of the policy statements contained within the Policy section heading.</a:t>
          </a:r>
        </a:p>
      </dsp:txBody>
      <dsp:txXfrm rot="10800000">
        <a:off x="0" y="9326"/>
        <a:ext cx="8042988" cy="9546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507C6-3FAD-4EB1-84F5-98BD7C761173}">
      <dsp:nvSpPr>
        <dsp:cNvPr id="0" name=""/>
        <dsp:cNvSpPr/>
      </dsp:nvSpPr>
      <dsp:spPr>
        <a:xfrm>
          <a:off x="342417" y="505140"/>
          <a:ext cx="4700432" cy="4627522"/>
        </a:xfrm>
        <a:prstGeom prst="pie">
          <a:avLst>
            <a:gd name="adj1" fmla="val 16200000"/>
            <a:gd name="adj2" fmla="val 19285716"/>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a:t>The Chief</a:t>
          </a:r>
          <a:endParaRPr lang="en-US" sz="1600" kern="1200"/>
        </a:p>
      </dsp:txBody>
      <dsp:txXfrm>
        <a:off x="2811823" y="934838"/>
        <a:ext cx="1119150" cy="881432"/>
      </dsp:txXfrm>
    </dsp:sp>
    <dsp:sp modelId="{098AE59A-86A7-4D5F-8BDD-6E61EAC9C57D}">
      <dsp:nvSpPr>
        <dsp:cNvPr id="0" name=""/>
        <dsp:cNvSpPr/>
      </dsp:nvSpPr>
      <dsp:spPr>
        <a:xfrm>
          <a:off x="506913" y="647602"/>
          <a:ext cx="4486815" cy="4486815"/>
        </a:xfrm>
        <a:prstGeom prst="pie">
          <a:avLst>
            <a:gd name="adj1" fmla="val 19285716"/>
            <a:gd name="adj2" fmla="val 771428"/>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a:t>Command Staff</a:t>
          </a:r>
          <a:endParaRPr lang="en-US" sz="1600" kern="1200"/>
        </a:p>
      </dsp:txBody>
      <dsp:txXfrm>
        <a:off x="3554208" y="2274073"/>
        <a:ext cx="1228532" cy="747802"/>
      </dsp:txXfrm>
    </dsp:sp>
    <dsp:sp modelId="{7D9DCD99-2340-4A6E-9C0B-9CB9AF40F46C}">
      <dsp:nvSpPr>
        <dsp:cNvPr id="0" name=""/>
        <dsp:cNvSpPr/>
      </dsp:nvSpPr>
      <dsp:spPr>
        <a:xfrm>
          <a:off x="486081" y="738407"/>
          <a:ext cx="4486815" cy="4486815"/>
        </a:xfrm>
        <a:prstGeom prst="pie">
          <a:avLst>
            <a:gd name="adj1" fmla="val 771428"/>
            <a:gd name="adj2" fmla="val 3857143"/>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dirty="0"/>
            <a:t>Unions</a:t>
          </a:r>
          <a:endParaRPr lang="en-US" sz="1600" kern="1200" dirty="0"/>
        </a:p>
      </dsp:txBody>
      <dsp:txXfrm>
        <a:off x="3367258" y="3395777"/>
        <a:ext cx="1068289" cy="827924"/>
      </dsp:txXfrm>
    </dsp:sp>
    <dsp:sp modelId="{C9A251EC-AB28-4525-B922-41DA046CE86A}">
      <dsp:nvSpPr>
        <dsp:cNvPr id="0" name=""/>
        <dsp:cNvSpPr/>
      </dsp:nvSpPr>
      <dsp:spPr>
        <a:xfrm>
          <a:off x="402755" y="778468"/>
          <a:ext cx="4486815" cy="4486815"/>
        </a:xfrm>
        <a:prstGeom prst="pie">
          <a:avLst>
            <a:gd name="adj1" fmla="val 3857226"/>
            <a:gd name="adj2" fmla="val 6942858"/>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a:t>Solicitor</a:t>
          </a:r>
          <a:endParaRPr lang="en-US" sz="1600" kern="1200"/>
        </a:p>
      </dsp:txBody>
      <dsp:txXfrm>
        <a:off x="2125371" y="4303823"/>
        <a:ext cx="1041582" cy="747802"/>
      </dsp:txXfrm>
    </dsp:sp>
    <dsp:sp modelId="{04A42927-09B4-4C6A-BB4E-749420E06C5F}">
      <dsp:nvSpPr>
        <dsp:cNvPr id="0" name=""/>
        <dsp:cNvSpPr/>
      </dsp:nvSpPr>
      <dsp:spPr>
        <a:xfrm>
          <a:off x="319428" y="738407"/>
          <a:ext cx="4486815" cy="4486815"/>
        </a:xfrm>
        <a:prstGeom prst="pie">
          <a:avLst>
            <a:gd name="adj1" fmla="val 6942858"/>
            <a:gd name="adj2" fmla="val 10028574"/>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a:t>Public Safety Director</a:t>
          </a:r>
          <a:endParaRPr lang="en-US" sz="1600" kern="1200"/>
        </a:p>
      </dsp:txBody>
      <dsp:txXfrm>
        <a:off x="856778" y="3395777"/>
        <a:ext cx="1068289" cy="827924"/>
      </dsp:txXfrm>
    </dsp:sp>
    <dsp:sp modelId="{76D3F690-9CA0-4324-ACED-7004A3C9358C}">
      <dsp:nvSpPr>
        <dsp:cNvPr id="0" name=""/>
        <dsp:cNvSpPr/>
      </dsp:nvSpPr>
      <dsp:spPr>
        <a:xfrm>
          <a:off x="298597" y="647602"/>
          <a:ext cx="4486815" cy="4486815"/>
        </a:xfrm>
        <a:prstGeom prst="pie">
          <a:avLst>
            <a:gd name="adj1" fmla="val 10028574"/>
            <a:gd name="adj2" fmla="val 13114284"/>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dirty="0"/>
            <a:t>Insurance Carrier (if applicable)</a:t>
          </a:r>
          <a:endParaRPr lang="en-US" sz="1600" kern="1200" dirty="0"/>
        </a:p>
      </dsp:txBody>
      <dsp:txXfrm>
        <a:off x="509584" y="2274073"/>
        <a:ext cx="1228532" cy="747802"/>
      </dsp:txXfrm>
    </dsp:sp>
    <dsp:sp modelId="{39DDD435-3415-4844-9BCD-E36FE2BE8D8D}">
      <dsp:nvSpPr>
        <dsp:cNvPr id="0" name=""/>
        <dsp:cNvSpPr/>
      </dsp:nvSpPr>
      <dsp:spPr>
        <a:xfrm>
          <a:off x="356284" y="575493"/>
          <a:ext cx="4486815" cy="4486815"/>
        </a:xfrm>
        <a:prstGeom prst="pie">
          <a:avLst>
            <a:gd name="adj1" fmla="val 13114284"/>
            <a:gd name="adj2" fmla="val 162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dirty="0"/>
            <a:t>Affected Employees</a:t>
          </a:r>
          <a:endParaRPr lang="en-US" sz="1600" kern="1200" dirty="0"/>
        </a:p>
      </dsp:txBody>
      <dsp:txXfrm>
        <a:off x="1417630" y="992126"/>
        <a:ext cx="1068289" cy="854631"/>
      </dsp:txXfrm>
    </dsp:sp>
    <dsp:sp modelId="{B9C9F80A-0D73-49E6-A0C8-993AF358D27F}">
      <dsp:nvSpPr>
        <dsp:cNvPr id="0" name=""/>
        <dsp:cNvSpPr/>
      </dsp:nvSpPr>
      <dsp:spPr>
        <a:xfrm>
          <a:off x="170389" y="297173"/>
          <a:ext cx="5042325" cy="5042325"/>
        </a:xfrm>
        <a:prstGeom prst="circularArrow">
          <a:avLst>
            <a:gd name="adj1" fmla="val 5085"/>
            <a:gd name="adj2" fmla="val 327528"/>
            <a:gd name="adj3" fmla="val 18957827"/>
            <a:gd name="adj4" fmla="val 16200343"/>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8A0AEC-49AA-48DC-AB11-4E096153EB81}">
      <dsp:nvSpPr>
        <dsp:cNvPr id="0" name=""/>
        <dsp:cNvSpPr/>
      </dsp:nvSpPr>
      <dsp:spPr>
        <a:xfrm>
          <a:off x="229297" y="370166"/>
          <a:ext cx="5042325" cy="5042325"/>
        </a:xfrm>
        <a:prstGeom prst="circularArrow">
          <a:avLst>
            <a:gd name="adj1" fmla="val 5085"/>
            <a:gd name="adj2" fmla="val 327528"/>
            <a:gd name="adj3" fmla="val 443744"/>
            <a:gd name="adj4" fmla="val 19285776"/>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40E11E-D9BE-4D7B-9BFF-8E49C1B8D42E}">
      <dsp:nvSpPr>
        <dsp:cNvPr id="0" name=""/>
        <dsp:cNvSpPr/>
      </dsp:nvSpPr>
      <dsp:spPr>
        <a:xfrm>
          <a:off x="208391" y="460760"/>
          <a:ext cx="5042325" cy="5042325"/>
        </a:xfrm>
        <a:prstGeom prst="circularArrow">
          <a:avLst>
            <a:gd name="adj1" fmla="val 5085"/>
            <a:gd name="adj2" fmla="val 327528"/>
            <a:gd name="adj3" fmla="val 3529100"/>
            <a:gd name="adj4" fmla="val 770764"/>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9B2424-8F68-4EE1-9405-E665204A275D}">
      <dsp:nvSpPr>
        <dsp:cNvPr id="0" name=""/>
        <dsp:cNvSpPr/>
      </dsp:nvSpPr>
      <dsp:spPr>
        <a:xfrm>
          <a:off x="125000" y="500595"/>
          <a:ext cx="5042325" cy="5042325"/>
        </a:xfrm>
        <a:prstGeom prst="circularArrow">
          <a:avLst>
            <a:gd name="adj1" fmla="val 5085"/>
            <a:gd name="adj2" fmla="val 327528"/>
            <a:gd name="adj3" fmla="val 6615046"/>
            <a:gd name="adj4" fmla="val 3857426"/>
            <a:gd name="adj5" fmla="val 593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C99514-E6C6-4F3B-A8CF-B4D1FCDE65EC}">
      <dsp:nvSpPr>
        <dsp:cNvPr id="0" name=""/>
        <dsp:cNvSpPr/>
      </dsp:nvSpPr>
      <dsp:spPr>
        <a:xfrm>
          <a:off x="41608" y="460760"/>
          <a:ext cx="5042325" cy="5042325"/>
        </a:xfrm>
        <a:prstGeom prst="circularArrow">
          <a:avLst>
            <a:gd name="adj1" fmla="val 5085"/>
            <a:gd name="adj2" fmla="val 327528"/>
            <a:gd name="adj3" fmla="val 9701707"/>
            <a:gd name="adj4" fmla="val 6943371"/>
            <a:gd name="adj5" fmla="val 593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047149-E6E5-4267-8B57-9573995C3170}">
      <dsp:nvSpPr>
        <dsp:cNvPr id="0" name=""/>
        <dsp:cNvSpPr/>
      </dsp:nvSpPr>
      <dsp:spPr>
        <a:xfrm>
          <a:off x="20702" y="370166"/>
          <a:ext cx="5042325" cy="5042325"/>
        </a:xfrm>
        <a:prstGeom prst="circularArrow">
          <a:avLst>
            <a:gd name="adj1" fmla="val 5085"/>
            <a:gd name="adj2" fmla="val 327528"/>
            <a:gd name="adj3" fmla="val 12786695"/>
            <a:gd name="adj4" fmla="val 10028727"/>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17F354-DFC4-45B6-9FFB-F8CC77739D20}">
      <dsp:nvSpPr>
        <dsp:cNvPr id="0" name=""/>
        <dsp:cNvSpPr/>
      </dsp:nvSpPr>
      <dsp:spPr>
        <a:xfrm>
          <a:off x="78753" y="297738"/>
          <a:ext cx="5042325" cy="5042325"/>
        </a:xfrm>
        <a:prstGeom prst="circularArrow">
          <a:avLst>
            <a:gd name="adj1" fmla="val 5085"/>
            <a:gd name="adj2" fmla="val 327528"/>
            <a:gd name="adj3" fmla="val 15872129"/>
            <a:gd name="adj4" fmla="val 13114645"/>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59E5A-2C49-44BA-884D-6373A2233259}">
      <dsp:nvSpPr>
        <dsp:cNvPr id="0" name=""/>
        <dsp:cNvSpPr/>
      </dsp:nvSpPr>
      <dsp:spPr>
        <a:xfrm>
          <a:off x="0" y="18014"/>
          <a:ext cx="8171528" cy="1300008"/>
        </a:xfrm>
        <a:prstGeom prst="rect">
          <a:avLst/>
        </a:prstGeom>
        <a:solidFill>
          <a:srgbClr val="5F9C9D">
            <a:hueOff val="0"/>
            <a:satOff val="0"/>
            <a:lumOff val="0"/>
            <a:alphaOff val="0"/>
          </a:srgbClr>
        </a:solidFill>
        <a:ln w="19050" cap="rnd" cmpd="sng" algn="ctr">
          <a:solidFill>
            <a:srgbClr val="5F9C9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0" i="0" kern="1200" dirty="0"/>
            <a:t>Now that the policy/procedure document has been </a:t>
          </a:r>
          <a:r>
            <a:rPr lang="en-US" sz="2500" b="0" i="0" kern="1200" dirty="0">
              <a:solidFill>
                <a:prstClr val="white"/>
              </a:solidFill>
              <a:latin typeface="Century Gothic" panose="020B0502020202020204"/>
              <a:ea typeface="+mn-ea"/>
              <a:cs typeface="+mn-cs"/>
            </a:rPr>
            <a:t>written</a:t>
          </a:r>
          <a:r>
            <a:rPr lang="en-US" sz="2500" b="0" i="0" kern="1200" dirty="0"/>
            <a:t>, reviewed, approved, published, and distributed… </a:t>
          </a:r>
          <a:endParaRPr lang="en-US" sz="2500" kern="1200" dirty="0"/>
        </a:p>
      </dsp:txBody>
      <dsp:txXfrm>
        <a:off x="0" y="18014"/>
        <a:ext cx="8171528" cy="1300008"/>
      </dsp:txXfrm>
    </dsp:sp>
    <dsp:sp modelId="{AF0DFF86-C1DF-4FFE-98D7-3DA5B47C6263}">
      <dsp:nvSpPr>
        <dsp:cNvPr id="0" name=""/>
        <dsp:cNvSpPr/>
      </dsp:nvSpPr>
      <dsp:spPr>
        <a:xfrm>
          <a:off x="0" y="1318023"/>
          <a:ext cx="8171528" cy="2854800"/>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ctr" defTabSz="1155700">
            <a:lnSpc>
              <a:spcPct val="90000"/>
            </a:lnSpc>
            <a:spcBef>
              <a:spcPct val="0"/>
            </a:spcBef>
            <a:spcAft>
              <a:spcPct val="15000"/>
            </a:spcAft>
            <a:buNone/>
          </a:pPr>
          <a:r>
            <a:rPr lang="en-US" sz="2600" b="1" i="0" kern="1200" dirty="0"/>
            <a:t>      </a:t>
          </a:r>
          <a:r>
            <a:rPr lang="en-US" sz="2600" b="1" i="0" kern="1200" dirty="0">
              <a:solidFill>
                <a:schemeClr val="tx2"/>
              </a:solidFill>
            </a:rPr>
            <a:t>The NEXT STEPS are to</a:t>
          </a:r>
          <a:r>
            <a:rPr lang="en-US" sz="2600" b="0" i="0" kern="1200" dirty="0">
              <a:solidFill>
                <a:schemeClr val="tx2"/>
              </a:solidFill>
            </a:rPr>
            <a:t>:</a:t>
          </a:r>
          <a:endParaRPr lang="en-US" sz="2600" kern="1200" dirty="0">
            <a:solidFill>
              <a:schemeClr val="tx2"/>
            </a:solidFill>
          </a:endParaRPr>
        </a:p>
        <a:p>
          <a:pPr marL="457200" lvl="2" indent="-228600" algn="l" defTabSz="1155700">
            <a:lnSpc>
              <a:spcPct val="90000"/>
            </a:lnSpc>
            <a:spcBef>
              <a:spcPct val="0"/>
            </a:spcBef>
            <a:spcAft>
              <a:spcPct val="15000"/>
            </a:spcAft>
            <a:buChar char="•"/>
          </a:pPr>
          <a:r>
            <a:rPr lang="en-US" sz="2600" b="0" i="0" kern="1200" dirty="0"/>
            <a:t>Communicate and train;</a:t>
          </a:r>
          <a:endParaRPr lang="en-US" sz="2600" kern="1200" dirty="0"/>
        </a:p>
        <a:p>
          <a:pPr marL="457200" lvl="2" indent="-228600" algn="l" defTabSz="1155700">
            <a:lnSpc>
              <a:spcPct val="90000"/>
            </a:lnSpc>
            <a:spcBef>
              <a:spcPct val="0"/>
            </a:spcBef>
            <a:spcAft>
              <a:spcPct val="15000"/>
            </a:spcAft>
            <a:buChar char="•"/>
          </a:pPr>
          <a:r>
            <a:rPr lang="en-US" sz="2600" b="0" i="0" kern="1200"/>
            <a:t>Work on improvements for the next revision;</a:t>
          </a:r>
          <a:endParaRPr lang="en-US" sz="2600" kern="1200"/>
        </a:p>
        <a:p>
          <a:pPr marL="457200" lvl="2" indent="-228600" algn="l" defTabSz="1155700">
            <a:lnSpc>
              <a:spcPct val="90000"/>
            </a:lnSpc>
            <a:spcBef>
              <a:spcPct val="0"/>
            </a:spcBef>
            <a:spcAft>
              <a:spcPct val="15000"/>
            </a:spcAft>
            <a:buChar char="•"/>
          </a:pPr>
          <a:r>
            <a:rPr lang="en-US" sz="2600" b="0" i="0" kern="1200"/>
            <a:t>Update the document;</a:t>
          </a:r>
          <a:endParaRPr lang="en-US" sz="2600" kern="1200"/>
        </a:p>
        <a:p>
          <a:pPr marL="457200" lvl="2" indent="-228600" algn="l" defTabSz="1155700">
            <a:lnSpc>
              <a:spcPct val="90000"/>
            </a:lnSpc>
            <a:spcBef>
              <a:spcPct val="0"/>
            </a:spcBef>
            <a:spcAft>
              <a:spcPct val="15000"/>
            </a:spcAft>
            <a:buChar char="•"/>
          </a:pPr>
          <a:r>
            <a:rPr lang="en-US" sz="2600" b="0" i="0" kern="1200"/>
            <a:t>Publish the revision; and,</a:t>
          </a:r>
          <a:endParaRPr lang="en-US" sz="2600" kern="1200"/>
        </a:p>
        <a:p>
          <a:pPr marL="457200" lvl="2" indent="-228600" algn="l" defTabSz="1155700">
            <a:lnSpc>
              <a:spcPct val="90000"/>
            </a:lnSpc>
            <a:spcBef>
              <a:spcPct val="0"/>
            </a:spcBef>
            <a:spcAft>
              <a:spcPct val="15000"/>
            </a:spcAft>
            <a:buChar char="•"/>
          </a:pPr>
          <a:r>
            <a:rPr lang="en-US" sz="2600" b="0" i="0" kern="1200"/>
            <a:t>Communicate and train...and so on</a:t>
          </a:r>
          <a:endParaRPr lang="en-US" sz="2600" kern="1200"/>
        </a:p>
      </dsp:txBody>
      <dsp:txXfrm>
        <a:off x="0" y="1318023"/>
        <a:ext cx="8171528" cy="28548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39691-2F68-47D8-92DB-FAE254D238D9}">
      <dsp:nvSpPr>
        <dsp:cNvPr id="0" name=""/>
        <dsp:cNvSpPr/>
      </dsp:nvSpPr>
      <dsp:spPr>
        <a:xfrm>
          <a:off x="0" y="3302499"/>
          <a:ext cx="5085183" cy="212268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Training methods include, but are not limited to:</a:t>
          </a:r>
          <a:endParaRPr lang="en-US" sz="2400" kern="1200" dirty="0"/>
        </a:p>
      </dsp:txBody>
      <dsp:txXfrm>
        <a:off x="0" y="3302499"/>
        <a:ext cx="5085183" cy="1146252"/>
      </dsp:txXfrm>
    </dsp:sp>
    <dsp:sp modelId="{F15E9E9D-81CD-418C-9E2F-AF60C2832511}">
      <dsp:nvSpPr>
        <dsp:cNvPr id="0" name=""/>
        <dsp:cNvSpPr/>
      </dsp:nvSpPr>
      <dsp:spPr>
        <a:xfrm>
          <a:off x="541" y="4405466"/>
          <a:ext cx="815665" cy="97240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Roll call training</a:t>
          </a:r>
        </a:p>
      </dsp:txBody>
      <dsp:txXfrm>
        <a:off x="541" y="4405466"/>
        <a:ext cx="815665" cy="972401"/>
      </dsp:txXfrm>
    </dsp:sp>
    <dsp:sp modelId="{E299675D-C2D4-434C-8E70-FF2E87E5E145}">
      <dsp:nvSpPr>
        <dsp:cNvPr id="0" name=""/>
        <dsp:cNvSpPr/>
      </dsp:nvSpPr>
      <dsp:spPr>
        <a:xfrm>
          <a:off x="816207" y="4405466"/>
          <a:ext cx="815665" cy="972401"/>
        </a:xfrm>
        <a:prstGeom prst="rect">
          <a:avLst/>
        </a:prstGeom>
        <a:solidFill>
          <a:schemeClr val="accent2">
            <a:tint val="40000"/>
            <a:alpha val="90000"/>
            <a:hueOff val="1346944"/>
            <a:satOff val="-12446"/>
            <a:lumOff val="-1403"/>
            <a:alphaOff val="0"/>
          </a:schemeClr>
        </a:solidFill>
        <a:ln w="12700" cap="flat" cmpd="sng" algn="ctr">
          <a:solidFill>
            <a:schemeClr val="accent2">
              <a:tint val="40000"/>
              <a:alpha val="90000"/>
              <a:hueOff val="1346944"/>
              <a:satOff val="-12446"/>
              <a:lumOff val="-140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marL="0" lvl="0" indent="0" algn="ctr" defTabSz="400050">
            <a:lnSpc>
              <a:spcPct val="90000"/>
            </a:lnSpc>
            <a:spcBef>
              <a:spcPct val="0"/>
            </a:spcBef>
            <a:spcAft>
              <a:spcPct val="35000"/>
            </a:spcAft>
            <a:buNone/>
          </a:pPr>
          <a:r>
            <a:rPr lang="en-US" sz="900" b="1" kern="1200" dirty="0"/>
            <a:t>Department or staff meetings</a:t>
          </a:r>
        </a:p>
      </dsp:txBody>
      <dsp:txXfrm>
        <a:off x="816207" y="4405466"/>
        <a:ext cx="815665" cy="972401"/>
      </dsp:txXfrm>
    </dsp:sp>
    <dsp:sp modelId="{F0D50835-4D74-4D0B-B320-15B732A4896E}">
      <dsp:nvSpPr>
        <dsp:cNvPr id="0" name=""/>
        <dsp:cNvSpPr/>
      </dsp:nvSpPr>
      <dsp:spPr>
        <a:xfrm>
          <a:off x="1631872" y="4405466"/>
          <a:ext cx="815665" cy="972401"/>
        </a:xfrm>
        <a:prstGeom prst="rect">
          <a:avLst/>
        </a:prstGeom>
        <a:solidFill>
          <a:schemeClr val="accent2">
            <a:tint val="40000"/>
            <a:alpha val="90000"/>
            <a:hueOff val="2693887"/>
            <a:satOff val="-24893"/>
            <a:lumOff val="-2806"/>
            <a:alphaOff val="0"/>
          </a:schemeClr>
        </a:solidFill>
        <a:ln w="12700" cap="flat" cmpd="sng" algn="ctr">
          <a:solidFill>
            <a:schemeClr val="accent2">
              <a:tint val="40000"/>
              <a:alpha val="90000"/>
              <a:hueOff val="2693887"/>
              <a:satOff val="-24893"/>
              <a:lumOff val="-280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In-service Training</a:t>
          </a:r>
        </a:p>
      </dsp:txBody>
      <dsp:txXfrm>
        <a:off x="1631872" y="4405466"/>
        <a:ext cx="815665" cy="972401"/>
      </dsp:txXfrm>
    </dsp:sp>
    <dsp:sp modelId="{64540357-EF51-4FED-9869-4A2822255A0D}">
      <dsp:nvSpPr>
        <dsp:cNvPr id="0" name=""/>
        <dsp:cNvSpPr/>
      </dsp:nvSpPr>
      <dsp:spPr>
        <a:xfrm>
          <a:off x="2447537" y="4405466"/>
          <a:ext cx="1005772" cy="972401"/>
        </a:xfrm>
        <a:prstGeom prst="rect">
          <a:avLst/>
        </a:prstGeom>
        <a:solidFill>
          <a:schemeClr val="accent2">
            <a:tint val="40000"/>
            <a:alpha val="90000"/>
            <a:hueOff val="4040831"/>
            <a:satOff val="-37339"/>
            <a:lumOff val="-4209"/>
            <a:alphaOff val="0"/>
          </a:schemeClr>
        </a:solidFill>
        <a:ln w="12700" cap="flat" cmpd="sng" algn="ctr">
          <a:solidFill>
            <a:schemeClr val="accent2">
              <a:tint val="40000"/>
              <a:alpha val="90000"/>
              <a:hueOff val="4040831"/>
              <a:satOff val="-37339"/>
              <a:lumOff val="-42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Multimedia training and/or computer-based-training</a:t>
          </a:r>
        </a:p>
      </dsp:txBody>
      <dsp:txXfrm>
        <a:off x="2447537" y="4405466"/>
        <a:ext cx="1005772" cy="972401"/>
      </dsp:txXfrm>
    </dsp:sp>
    <dsp:sp modelId="{BFCA92D4-6CAE-4FBF-912B-921809E6EBCE}">
      <dsp:nvSpPr>
        <dsp:cNvPr id="0" name=""/>
        <dsp:cNvSpPr/>
      </dsp:nvSpPr>
      <dsp:spPr>
        <a:xfrm>
          <a:off x="3453310" y="4405466"/>
          <a:ext cx="815665" cy="972401"/>
        </a:xfrm>
        <a:prstGeom prst="rect">
          <a:avLst/>
        </a:prstGeom>
        <a:solidFill>
          <a:schemeClr val="accent2">
            <a:tint val="40000"/>
            <a:alpha val="90000"/>
            <a:hueOff val="5387775"/>
            <a:satOff val="-49786"/>
            <a:lumOff val="-5612"/>
            <a:alphaOff val="0"/>
          </a:schemeClr>
        </a:solidFill>
        <a:ln w="12700" cap="flat" cmpd="sng" algn="ctr">
          <a:solidFill>
            <a:schemeClr val="accent2">
              <a:tint val="40000"/>
              <a:alpha val="90000"/>
              <a:hueOff val="5387775"/>
              <a:satOff val="-49786"/>
              <a:lumOff val="-56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Mentoring and coaching</a:t>
          </a:r>
        </a:p>
      </dsp:txBody>
      <dsp:txXfrm>
        <a:off x="3453310" y="4405466"/>
        <a:ext cx="815665" cy="972401"/>
      </dsp:txXfrm>
    </dsp:sp>
    <dsp:sp modelId="{BCB507D8-4DA5-4740-8F09-E1FBE846A843}">
      <dsp:nvSpPr>
        <dsp:cNvPr id="0" name=""/>
        <dsp:cNvSpPr/>
      </dsp:nvSpPr>
      <dsp:spPr>
        <a:xfrm>
          <a:off x="4268975" y="4405466"/>
          <a:ext cx="815665" cy="972401"/>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Other creative training methods</a:t>
          </a:r>
        </a:p>
      </dsp:txBody>
      <dsp:txXfrm>
        <a:off x="4268975" y="4405466"/>
        <a:ext cx="815665" cy="972401"/>
      </dsp:txXfrm>
    </dsp:sp>
    <dsp:sp modelId="{6EAE5CBD-4571-4388-B7E1-9F3E9B071B56}">
      <dsp:nvSpPr>
        <dsp:cNvPr id="0" name=""/>
        <dsp:cNvSpPr/>
      </dsp:nvSpPr>
      <dsp:spPr>
        <a:xfrm rot="10800000">
          <a:off x="0" y="1461802"/>
          <a:ext cx="5085183" cy="1871750"/>
        </a:xfrm>
        <a:prstGeom prst="upArrowCallou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2"/>
              </a:solidFill>
            </a:rPr>
            <a:t>In law enforcement</a:t>
          </a:r>
          <a:r>
            <a:rPr lang="en-US" sz="1600" kern="1200" dirty="0"/>
            <a:t>, training is the formal process used to develop an employee’s attitudes, knowledge, and skills needed to make him or her capable of efficient performance and sound decision making.</a:t>
          </a:r>
        </a:p>
      </dsp:txBody>
      <dsp:txXfrm rot="10800000">
        <a:off x="0" y="1461802"/>
        <a:ext cx="5085183" cy="1216207"/>
      </dsp:txXfrm>
    </dsp:sp>
    <dsp:sp modelId="{469D8CD5-415D-4524-ACD4-EE9EC43C84AE}">
      <dsp:nvSpPr>
        <dsp:cNvPr id="0" name=""/>
        <dsp:cNvSpPr/>
      </dsp:nvSpPr>
      <dsp:spPr>
        <a:xfrm rot="10800000">
          <a:off x="0" y="74133"/>
          <a:ext cx="5085183" cy="1492855"/>
        </a:xfrm>
        <a:prstGeom prst="upArrowCallou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tx2"/>
              </a:solidFill>
            </a:rPr>
            <a:t>Training</a:t>
          </a:r>
          <a:r>
            <a:rPr lang="en-US" sz="1700" kern="1200" dirty="0"/>
            <a:t> is defined as preparing, teaching to be proficient, delivering instruction, or practicing techniques.</a:t>
          </a:r>
        </a:p>
      </dsp:txBody>
      <dsp:txXfrm rot="10800000">
        <a:off x="0" y="74133"/>
        <a:ext cx="5085183" cy="970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4FA59-269F-4FBD-9387-26B14FAD0708}">
      <dsp:nvSpPr>
        <dsp:cNvPr id="0" name=""/>
        <dsp:cNvSpPr/>
      </dsp:nvSpPr>
      <dsp:spPr>
        <a:xfrm>
          <a:off x="1948923" y="641792"/>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46541" y="685270"/>
        <a:ext cx="22412" cy="4482"/>
      </dsp:txXfrm>
    </dsp:sp>
    <dsp:sp modelId="{D0855600-FFB0-4299-80A7-5ADDF49367E9}">
      <dsp:nvSpPr>
        <dsp:cNvPr id="0" name=""/>
        <dsp:cNvSpPr/>
      </dsp:nvSpPr>
      <dsp:spPr>
        <a:xfrm>
          <a:off x="1819" y="102840"/>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Management commits to write policies and procedures</a:t>
          </a:r>
          <a:endParaRPr lang="en-US" sz="1400" b="1" kern="1200" dirty="0"/>
        </a:p>
      </dsp:txBody>
      <dsp:txXfrm>
        <a:off x="1819" y="102840"/>
        <a:ext cx="1948904" cy="1169342"/>
      </dsp:txXfrm>
    </dsp:sp>
    <dsp:sp modelId="{B38E02BF-E10F-44FB-A4D1-EE2F143FFE31}">
      <dsp:nvSpPr>
        <dsp:cNvPr id="0" name=""/>
        <dsp:cNvSpPr/>
      </dsp:nvSpPr>
      <dsp:spPr>
        <a:xfrm>
          <a:off x="4346075" y="641792"/>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43693" y="685270"/>
        <a:ext cx="22412" cy="4482"/>
      </dsp:txXfrm>
    </dsp:sp>
    <dsp:sp modelId="{D04C416E-7D47-4C81-A7B3-AF1959159E1F}">
      <dsp:nvSpPr>
        <dsp:cNvPr id="0" name=""/>
        <dsp:cNvSpPr/>
      </dsp:nvSpPr>
      <dsp:spPr>
        <a:xfrm>
          <a:off x="2398971" y="102840"/>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Qualified writers---More than just an editor</a:t>
          </a:r>
          <a:endParaRPr lang="en-US" sz="1400" b="1" kern="1200" dirty="0"/>
        </a:p>
      </dsp:txBody>
      <dsp:txXfrm>
        <a:off x="2398971" y="102840"/>
        <a:ext cx="1948904" cy="1169342"/>
      </dsp:txXfrm>
    </dsp:sp>
    <dsp:sp modelId="{DD69FA50-98E6-4CB0-A73C-BB95FF7FB70A}">
      <dsp:nvSpPr>
        <dsp:cNvPr id="0" name=""/>
        <dsp:cNvSpPr/>
      </dsp:nvSpPr>
      <dsp:spPr>
        <a:xfrm>
          <a:off x="6743227" y="641792"/>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0845" y="685270"/>
        <a:ext cx="22412" cy="4482"/>
      </dsp:txXfrm>
    </dsp:sp>
    <dsp:sp modelId="{91642B90-01E2-472E-808A-1EBC61B95A31}">
      <dsp:nvSpPr>
        <dsp:cNvPr id="0" name=""/>
        <dsp:cNvSpPr/>
      </dsp:nvSpPr>
      <dsp:spPr>
        <a:xfrm>
          <a:off x="4796123" y="102840"/>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Same writing format template used every time</a:t>
          </a:r>
          <a:endParaRPr lang="en-US" sz="1400" b="1" kern="1200" dirty="0"/>
        </a:p>
      </dsp:txBody>
      <dsp:txXfrm>
        <a:off x="4796123" y="102840"/>
        <a:ext cx="1948904" cy="1169342"/>
      </dsp:txXfrm>
    </dsp:sp>
    <dsp:sp modelId="{5ABD87EB-E6B3-4CA8-8D1D-0B93E6BFC464}">
      <dsp:nvSpPr>
        <dsp:cNvPr id="0" name=""/>
        <dsp:cNvSpPr/>
      </dsp:nvSpPr>
      <dsp:spPr>
        <a:xfrm>
          <a:off x="976271" y="1270383"/>
          <a:ext cx="7191456" cy="417647"/>
        </a:xfrm>
        <a:custGeom>
          <a:avLst/>
          <a:gdLst/>
          <a:ahLst/>
          <a:cxnLst/>
          <a:rect l="0" t="0" r="0" b="0"/>
          <a:pathLst>
            <a:path>
              <a:moveTo>
                <a:pt x="7191456" y="0"/>
              </a:moveTo>
              <a:lnTo>
                <a:pt x="7191456" y="225923"/>
              </a:lnTo>
              <a:lnTo>
                <a:pt x="0" y="225923"/>
              </a:lnTo>
              <a:lnTo>
                <a:pt x="0" y="417647"/>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91864" y="1476966"/>
        <a:ext cx="360270" cy="4482"/>
      </dsp:txXfrm>
    </dsp:sp>
    <dsp:sp modelId="{924CDC8B-9D94-4CFA-9037-891696FAD441}">
      <dsp:nvSpPr>
        <dsp:cNvPr id="0" name=""/>
        <dsp:cNvSpPr/>
      </dsp:nvSpPr>
      <dsp:spPr>
        <a:xfrm>
          <a:off x="7193275" y="102840"/>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Communications issued in multiple media </a:t>
          </a:r>
          <a:endParaRPr lang="en-US" sz="1400" b="1" kern="1200" dirty="0"/>
        </a:p>
      </dsp:txBody>
      <dsp:txXfrm>
        <a:off x="7193275" y="102840"/>
        <a:ext cx="1948904" cy="1169342"/>
      </dsp:txXfrm>
    </dsp:sp>
    <dsp:sp modelId="{4A1AD222-196F-47B4-A7D3-6DF7554211B3}">
      <dsp:nvSpPr>
        <dsp:cNvPr id="0" name=""/>
        <dsp:cNvSpPr/>
      </dsp:nvSpPr>
      <dsp:spPr>
        <a:xfrm>
          <a:off x="1948923" y="2259382"/>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46541" y="2302861"/>
        <a:ext cx="22412" cy="4482"/>
      </dsp:txXfrm>
    </dsp:sp>
    <dsp:sp modelId="{4C322351-C9D4-4524-A162-45ED762CAB82}">
      <dsp:nvSpPr>
        <dsp:cNvPr id="0" name=""/>
        <dsp:cNvSpPr/>
      </dsp:nvSpPr>
      <dsp:spPr>
        <a:xfrm>
          <a:off x="1819" y="1720431"/>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Training offered in a variety of formats</a:t>
          </a:r>
          <a:endParaRPr lang="en-US" sz="1400" b="1" kern="1200" dirty="0"/>
        </a:p>
      </dsp:txBody>
      <dsp:txXfrm>
        <a:off x="1819" y="1720431"/>
        <a:ext cx="1948904" cy="1169342"/>
      </dsp:txXfrm>
    </dsp:sp>
    <dsp:sp modelId="{88FC808D-6808-42F4-BAA7-297BEDE30B60}">
      <dsp:nvSpPr>
        <dsp:cNvPr id="0" name=""/>
        <dsp:cNvSpPr/>
      </dsp:nvSpPr>
      <dsp:spPr>
        <a:xfrm>
          <a:off x="4346075" y="2259382"/>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43693" y="2302861"/>
        <a:ext cx="22412" cy="4482"/>
      </dsp:txXfrm>
    </dsp:sp>
    <dsp:sp modelId="{38C96603-6BFC-47E4-AE59-AE68F46A584E}">
      <dsp:nvSpPr>
        <dsp:cNvPr id="0" name=""/>
        <dsp:cNvSpPr/>
      </dsp:nvSpPr>
      <dsp:spPr>
        <a:xfrm>
          <a:off x="2398971" y="1720431"/>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889000">
            <a:lnSpc>
              <a:spcPct val="90000"/>
            </a:lnSpc>
            <a:spcBef>
              <a:spcPct val="0"/>
            </a:spcBef>
            <a:spcAft>
              <a:spcPct val="35000"/>
            </a:spcAft>
            <a:buNone/>
          </a:pPr>
          <a:r>
            <a:rPr lang="en-US" sz="2000" b="1" i="1" kern="1200" dirty="0"/>
            <a:t>Walk the Talk</a:t>
          </a:r>
          <a:endParaRPr lang="en-US" sz="2000" kern="1200" dirty="0"/>
        </a:p>
      </dsp:txBody>
      <dsp:txXfrm>
        <a:off x="2398971" y="1720431"/>
        <a:ext cx="1948904" cy="1169342"/>
      </dsp:txXfrm>
    </dsp:sp>
    <dsp:sp modelId="{D88E7D7A-05BF-462D-83AE-A46281F9FAEE}">
      <dsp:nvSpPr>
        <dsp:cNvPr id="0" name=""/>
        <dsp:cNvSpPr/>
      </dsp:nvSpPr>
      <dsp:spPr>
        <a:xfrm>
          <a:off x="1142688" y="2887973"/>
          <a:ext cx="4627887" cy="504383"/>
        </a:xfrm>
        <a:custGeom>
          <a:avLst/>
          <a:gdLst/>
          <a:ahLst/>
          <a:cxnLst/>
          <a:rect l="0" t="0" r="0" b="0"/>
          <a:pathLst>
            <a:path>
              <a:moveTo>
                <a:pt x="4627887" y="0"/>
              </a:moveTo>
              <a:lnTo>
                <a:pt x="4627887" y="269291"/>
              </a:lnTo>
              <a:lnTo>
                <a:pt x="0" y="269291"/>
              </a:lnTo>
              <a:lnTo>
                <a:pt x="0" y="504383"/>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40164" y="3137924"/>
        <a:ext cx="232935" cy="4482"/>
      </dsp:txXfrm>
    </dsp:sp>
    <dsp:sp modelId="{8579FD3F-45D7-441C-8523-91347A3AC949}">
      <dsp:nvSpPr>
        <dsp:cNvPr id="0" name=""/>
        <dsp:cNvSpPr/>
      </dsp:nvSpPr>
      <dsp:spPr>
        <a:xfrm>
          <a:off x="4796123" y="1720431"/>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Mentoring and On-The-Job Training</a:t>
          </a:r>
          <a:endParaRPr lang="en-US" sz="1400" b="1" kern="1200" dirty="0"/>
        </a:p>
      </dsp:txBody>
      <dsp:txXfrm>
        <a:off x="4796123" y="1720431"/>
        <a:ext cx="1948904" cy="1169342"/>
      </dsp:txXfrm>
    </dsp:sp>
    <dsp:sp modelId="{8D2193BD-12CF-42F3-9E07-BC6192412822}">
      <dsp:nvSpPr>
        <dsp:cNvPr id="0" name=""/>
        <dsp:cNvSpPr/>
      </dsp:nvSpPr>
      <dsp:spPr>
        <a:xfrm>
          <a:off x="2281757" y="3963708"/>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9375" y="4007187"/>
        <a:ext cx="22412" cy="4482"/>
      </dsp:txXfrm>
    </dsp:sp>
    <dsp:sp modelId="{8A6396EC-05C1-4EC6-827D-39062B03D170}">
      <dsp:nvSpPr>
        <dsp:cNvPr id="0" name=""/>
        <dsp:cNvSpPr/>
      </dsp:nvSpPr>
      <dsp:spPr>
        <a:xfrm>
          <a:off x="1819" y="3424757"/>
          <a:ext cx="2281737"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Ensuring legal review of high liability policies/procedures</a:t>
          </a:r>
          <a:endParaRPr lang="en-US" sz="1400" kern="1200" dirty="0"/>
        </a:p>
      </dsp:txBody>
      <dsp:txXfrm>
        <a:off x="1819" y="3424757"/>
        <a:ext cx="2281737" cy="1169342"/>
      </dsp:txXfrm>
    </dsp:sp>
    <dsp:sp modelId="{A4AD95D0-81FF-43A8-947B-564AF3A0B81F}">
      <dsp:nvSpPr>
        <dsp:cNvPr id="0" name=""/>
        <dsp:cNvSpPr/>
      </dsp:nvSpPr>
      <dsp:spPr>
        <a:xfrm>
          <a:off x="4678909" y="3963708"/>
          <a:ext cx="417647" cy="91440"/>
        </a:xfrm>
        <a:custGeom>
          <a:avLst/>
          <a:gdLst/>
          <a:ahLst/>
          <a:cxnLst/>
          <a:rect l="0" t="0" r="0" b="0"/>
          <a:pathLst>
            <a:path>
              <a:moveTo>
                <a:pt x="0" y="45720"/>
              </a:moveTo>
              <a:lnTo>
                <a:pt x="417647"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876527" y="4007187"/>
        <a:ext cx="22412" cy="4482"/>
      </dsp:txXfrm>
    </dsp:sp>
    <dsp:sp modelId="{AEFD4844-BD2D-4530-9D40-FA1659C1827C}">
      <dsp:nvSpPr>
        <dsp:cNvPr id="0" name=""/>
        <dsp:cNvSpPr/>
      </dsp:nvSpPr>
      <dsp:spPr>
        <a:xfrm>
          <a:off x="2731805" y="3424757"/>
          <a:ext cx="1948904" cy="116934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Annual policy/procedure reviews</a:t>
          </a:r>
          <a:endParaRPr lang="en-US" sz="1400" b="1" kern="1200" dirty="0"/>
        </a:p>
      </dsp:txBody>
      <dsp:txXfrm>
        <a:off x="2731805" y="3424757"/>
        <a:ext cx="1948904" cy="1169342"/>
      </dsp:txXfrm>
    </dsp:sp>
    <dsp:sp modelId="{EA318A82-4A35-437B-94CF-1015442FB3FE}">
      <dsp:nvSpPr>
        <dsp:cNvPr id="0" name=""/>
        <dsp:cNvSpPr/>
      </dsp:nvSpPr>
      <dsp:spPr>
        <a:xfrm>
          <a:off x="5128957" y="3338021"/>
          <a:ext cx="2522486" cy="134281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498" tIns="100242" rIns="95498" bIns="100242" numCol="1" spcCol="1270" anchor="ctr" anchorCtr="0">
          <a:noAutofit/>
        </a:bodyPr>
        <a:lstStyle/>
        <a:p>
          <a:pPr marL="0" lvl="0" indent="0" algn="ctr" defTabSz="622300">
            <a:lnSpc>
              <a:spcPct val="90000"/>
            </a:lnSpc>
            <a:spcBef>
              <a:spcPct val="0"/>
            </a:spcBef>
            <a:spcAft>
              <a:spcPct val="35000"/>
            </a:spcAft>
            <a:buNone/>
          </a:pPr>
          <a:r>
            <a:rPr lang="en-US" sz="1400" b="1" i="0" kern="1200" dirty="0"/>
            <a:t>Adding policy and procedure understanding as a percentage on an employee’s evaluation review</a:t>
          </a:r>
          <a:endParaRPr lang="en-US" sz="1400" b="1" kern="1200" dirty="0"/>
        </a:p>
      </dsp:txBody>
      <dsp:txXfrm>
        <a:off x="5128957" y="3338021"/>
        <a:ext cx="2522486" cy="134281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A0E6B615-5840-4E67-BB94-D7D96E12CC1A}">
          <dgm:prSet phldrT="1"/>
          <dgm:t>
            <a:bodyPr/>
            <a:lstStyle/>
            <a:p>
              <a:r>
                <a:t>01</a:t>
              </a:r>
            </a:p>
          </dgm:t>
        </dgm:pt>
        <dgm:pt modelId="201" type="sibTrans" cxnId="{6352189B-F785-4AF4-991A-20830447D81A}">
          <dgm:prSet phldrT="2"/>
          <dgm:t>
            <a:bodyPr/>
            <a:lstStyle/>
            <a:p>
              <a:r>
                <a:t>02</a:t>
              </a:r>
            </a:p>
          </dgm:t>
        </dgm:pt>
        <dgm:pt modelId="301" type="sibTrans" cxnId="{EFF07EB9-8E8F-47DF-97F1-6FB6FA223ADE}">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93E2F-5C30-4779-8B9D-B9C1E4C7819D}"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61160-7A59-4A77-91C7-45501F6531C2}" type="slidenum">
              <a:rPr lang="en-US" smtClean="0"/>
              <a:t>‹#›</a:t>
            </a:fld>
            <a:endParaRPr lang="en-US"/>
          </a:p>
        </p:txBody>
      </p:sp>
    </p:spTree>
    <p:extLst>
      <p:ext uri="{BB962C8B-B14F-4D97-AF65-F5344CB8AC3E}">
        <p14:creationId xmlns:p14="http://schemas.microsoft.com/office/powerpoint/2010/main" val="3989725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256B-9CB7-7470-3A2F-5F6E9AB46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8EDE4-E367-F1E8-F50E-018D7195AB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E33A2-C1FD-BBFA-B8EE-FD01DEBE9D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641A42-CEC5-20DE-8102-07FFAA36F72D}"/>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46884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F863A-5340-A2E9-EF56-C72BD569D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D80A2-1A24-2142-A087-6412DFCF0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4DE7D7-883C-A5D9-2BE6-1B47EB171E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1E9672-4F1E-AAA3-5873-1DE0D812FD54}"/>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776117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DA934-65FC-93D7-37E5-164059499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7752E-7C29-7545-F2B3-06A4B453B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A6B5E-D202-972A-9B5F-C7EB17E70E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9D47A5-BA2F-6049-C65C-88272623C453}"/>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476320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922BD-B1EC-3E27-0C28-E03F1AC93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8D301A-8194-CD05-E098-B8A2CBD99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32380B-CCC3-653E-B9CE-1869ED2C13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7D1AA1-B2F7-FE68-7CC1-177A8C3B5C88}"/>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808610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F78FF-3D68-3146-A32B-60ADE7F2E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2F351-048F-E51B-539B-3FCF339FF0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47E17-28AD-3BCD-428E-09970E4728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8AB187-BE98-AAE6-B4C2-EA224167CCBA}"/>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89182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F7808-EDB9-996B-82D7-A216AFBF7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67D74-3A43-BC56-4447-4DEB05CDC1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743199-86A6-4140-36BD-144D6C8294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9CEE01-AB72-C0A7-F09E-A8C8BC089AD2}"/>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698019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05B6B-7A1D-B4A9-7DA4-E20C687E8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1CD457-0A2E-CE90-136C-237CD1886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5DE43-47DB-CEFB-BF26-115A3EAEBE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F6F5B7-7F47-6A9D-166A-FF8D55957C45}"/>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4057686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F144-877D-6041-3CC4-34EA9D84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5FED2-E382-CF78-707E-82F06DDE32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728BC-12B6-5770-839C-26B8D9C98B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3EB956-7EE3-3257-43ED-0960FC2455CC}"/>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692602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E52D1-D755-C8AD-5C07-E02643597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96C04-A3E5-F184-D31A-F3BCFFB7D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AB1EB-1EA5-3CD0-F9D9-67AFF6F753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B25821-7796-9344-FF1D-BF9B9331C530}"/>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2243330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82722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254950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52999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8481B-8762-88C3-C690-2D0FA5784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43B31-3A66-C1DB-AF2F-8ED308105C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6CE07-164D-A4D2-49A8-A4658B3955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8BD92D-246D-66EC-D133-42E959C608BA}"/>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438177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E8D4-9714-D446-E099-7E2A73435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E9BA5-61B1-FF7D-14FF-5A5DF77474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CA805-AE0B-9A40-7C15-8B23418F19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02FA37-97AA-3143-DE76-48EDF7676A1E}"/>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74459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B6056-6197-67C2-06B3-CE8DB03F6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C910A-F4AB-2711-7E15-35E177A1EB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8A9B45-531A-CDE3-03F5-006FCD7DDC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FFD22F-C445-2371-25D3-59D8AACF417B}"/>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310453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CBF98-EF01-13A5-95EA-39EE41A0E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06FF28-232B-8908-48F8-FAEADFA65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EF428-252E-D5F8-78AF-B1758BFCCE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8ED1CB-9894-5DBF-BA2D-6F1EF432009B}"/>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822121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BB52-18DE-AC4F-1D56-47BBAEC9F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16ECE-3D11-F226-833D-377D9BF23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90E76-24D5-41D2-D423-B7DC704A56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956F2-03D6-D2FF-92F5-4F644712FCDF}"/>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701994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AE4D3-0DBC-07D1-3F1F-AFC42E232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3B8AC-A4CC-A4FD-4B6B-14FCB26F5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C7646-573B-8D75-A7AB-8CAD4DF422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482A72-0E9B-EE88-7D18-BE5FBF48B238}"/>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775423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DB7F4-F53C-50C3-4444-EC5C2CFA0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7E91D-9F4E-003A-431E-110477D219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5F2E1-BD59-0CA8-49E4-7BA0D3711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57FE95-E234-673F-1BE9-A5D2640AAF6F}"/>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931078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AAD2FE6-C1CE-14CE-8135-FB42085C1D83}"/>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5" name="Footer Placeholder 4">
            <a:extLst>
              <a:ext uri="{FF2B5EF4-FFF2-40B4-BE49-F238E27FC236}">
                <a16:creationId xmlns:a16="http://schemas.microsoft.com/office/drawing/2014/main" id="{7970D45B-6EE8-AB8D-A2A7-F48CB2872D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0D22DB-0A94-4CCF-00DC-A7F2D09D4392}"/>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223446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96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7D3CB-D286-EF85-3A2A-2E83403CFF21}"/>
              </a:ext>
            </a:extLst>
          </p:cNvPr>
          <p:cNvSpPr>
            <a:spLocks noGrp="1"/>
          </p:cNvSpPr>
          <p:nvPr>
            <p:ph type="title"/>
          </p:nvPr>
        </p:nvSpPr>
        <p:spPr>
          <a:xfrm>
            <a:off x="411480" y="1032743"/>
            <a:ext cx="8051033" cy="672771"/>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1C76B9F-A797-BABF-5375-2C44D54DCB74}"/>
              </a:ext>
            </a:extLst>
          </p:cNvPr>
          <p:cNvSpPr>
            <a:spLocks noGrp="1"/>
          </p:cNvSpPr>
          <p:nvPr>
            <p:ph idx="1"/>
          </p:nvPr>
        </p:nvSpPr>
        <p:spPr>
          <a:xfrm>
            <a:off x="411480" y="1823857"/>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6CDF7B-F34F-C56B-4A04-683F56E12EAE}"/>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5" name="Footer Placeholder 4">
            <a:extLst>
              <a:ext uri="{FF2B5EF4-FFF2-40B4-BE49-F238E27FC236}">
                <a16:creationId xmlns:a16="http://schemas.microsoft.com/office/drawing/2014/main" id="{8AB1C2EB-D60C-01FB-89BE-A9CD0FA1053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1B8C38-BF14-08C6-73D9-B733BDE3F533}"/>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405113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FC79D-51F6-58DE-B338-845F7F5752D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D711EF-204B-2D99-376E-93728ED3E5D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14341E-0B11-C350-B0E9-3482113B19F9}"/>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5" name="Footer Placeholder 4">
            <a:extLst>
              <a:ext uri="{FF2B5EF4-FFF2-40B4-BE49-F238E27FC236}">
                <a16:creationId xmlns:a16="http://schemas.microsoft.com/office/drawing/2014/main" id="{BE16B537-82DB-9CB5-D236-4E72D84546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972910C-B2B4-BCC6-2E36-D17F40C19653}"/>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284228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002C-BCCE-A90A-B256-60E68139E970}"/>
              </a:ext>
            </a:extLst>
          </p:cNvPr>
          <p:cNvSpPr>
            <a:spLocks noGrp="1"/>
          </p:cNvSpPr>
          <p:nvPr>
            <p:ph type="title"/>
          </p:nvPr>
        </p:nvSpPr>
        <p:spPr>
          <a:xfrm>
            <a:off x="411480" y="1032743"/>
            <a:ext cx="8051033" cy="672771"/>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2EF40EE-C6C3-7E49-00A5-D5B4C73AE5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687E7F-0A61-FFA8-9A18-38E688E9400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04F88-C376-9960-F30C-D0887FB55C4D}"/>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6" name="Footer Placeholder 5">
            <a:extLst>
              <a:ext uri="{FF2B5EF4-FFF2-40B4-BE49-F238E27FC236}">
                <a16:creationId xmlns:a16="http://schemas.microsoft.com/office/drawing/2014/main" id="{BEBA49B9-621F-9F76-9251-E0985ADEC7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11D6DB6-B36B-EBA1-09B4-E79D7EFC485F}"/>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3434919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90C6-3C34-7126-D996-671B56A8BDF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A835055-3896-AC9F-040F-90E31907330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F1AAD7-4B70-FB11-0AD5-BF72176CCE4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A7600F-C80F-0A5E-8992-98645EC240D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018C8E-4866-7AEC-95C5-75795238977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AD797D-9F96-EC82-F276-CFF22AAE28DE}"/>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8" name="Footer Placeholder 7">
            <a:extLst>
              <a:ext uri="{FF2B5EF4-FFF2-40B4-BE49-F238E27FC236}">
                <a16:creationId xmlns:a16="http://schemas.microsoft.com/office/drawing/2014/main" id="{1AE246F0-2FF9-A15A-1B51-F81F40121E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86DCAF4-8AFA-2CDE-D8D0-B411443D80E4}"/>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3185882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25ACA-474F-3584-B47F-B45379AF747B}"/>
              </a:ext>
            </a:extLst>
          </p:cNvPr>
          <p:cNvSpPr>
            <a:spLocks noGrp="1"/>
          </p:cNvSpPr>
          <p:nvPr>
            <p:ph type="title"/>
          </p:nvPr>
        </p:nvSpPr>
        <p:spPr>
          <a:xfrm>
            <a:off x="411480" y="1032743"/>
            <a:ext cx="8051033" cy="672771"/>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15D9C37-84FE-30AD-5D9B-F5E9256C30D0}"/>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4" name="Footer Placeholder 3">
            <a:extLst>
              <a:ext uri="{FF2B5EF4-FFF2-40B4-BE49-F238E27FC236}">
                <a16:creationId xmlns:a16="http://schemas.microsoft.com/office/drawing/2014/main" id="{A8F4B38C-CAC3-4AFC-4BAB-E46A7CA812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3355F89-45E4-C943-55D0-5775AB455430}"/>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4242329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7B3EBE-BEC0-044C-39D3-EE9F97DCAFBD}"/>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3" name="Footer Placeholder 2">
            <a:extLst>
              <a:ext uri="{FF2B5EF4-FFF2-40B4-BE49-F238E27FC236}">
                <a16:creationId xmlns:a16="http://schemas.microsoft.com/office/drawing/2014/main" id="{A066865A-A922-F7A9-476B-233B057089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4B15D21-333D-4D9E-7CB7-BAD2A0B4E558}"/>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3692715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96822-FE61-CBB1-D06A-9E43FDEAF91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8367F5-F28A-1C42-0E1A-A7030C26FB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440C42-C3B3-A2E1-CEBF-DDDC006D33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8A1728-4F39-A655-6CF6-B7D3D21C5C47}"/>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6" name="Footer Placeholder 5">
            <a:extLst>
              <a:ext uri="{FF2B5EF4-FFF2-40B4-BE49-F238E27FC236}">
                <a16:creationId xmlns:a16="http://schemas.microsoft.com/office/drawing/2014/main" id="{CB3C64A4-0758-4E3A-068C-8F0622E318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ABB2DE3-988B-08E6-0818-10A01CF74BD9}"/>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64415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B5A5-A086-9784-B222-D7C6ACF7D79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CAD83D-FC45-A0AB-35BE-665F59C8B8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58A2ED8-B6C6-4D31-4883-40940959709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56DA4A-0849-B304-BE1D-928AC706CC22}"/>
              </a:ext>
            </a:extLst>
          </p:cNvPr>
          <p:cNvSpPr>
            <a:spLocks noGrp="1"/>
          </p:cNvSpPr>
          <p:nvPr>
            <p:ph type="dt" sz="half" idx="10"/>
          </p:nvPr>
        </p:nvSpPr>
        <p:spPr>
          <a:xfrm>
            <a:off x="838200" y="6356350"/>
            <a:ext cx="2743200" cy="365125"/>
          </a:xfrm>
          <a:prstGeom prst="rect">
            <a:avLst/>
          </a:prstGeom>
        </p:spPr>
        <p:txBody>
          <a:bodyPr/>
          <a:lstStyle/>
          <a:p>
            <a:fld id="{9B8738CC-016A-48F0-8E81-181923D13A32}" type="datetimeFigureOut">
              <a:rPr lang="en-US" smtClean="0"/>
              <a:t>7/6/2026</a:t>
            </a:fld>
            <a:endParaRPr lang="en-US"/>
          </a:p>
        </p:txBody>
      </p:sp>
      <p:sp>
        <p:nvSpPr>
          <p:cNvPr id="6" name="Footer Placeholder 5">
            <a:extLst>
              <a:ext uri="{FF2B5EF4-FFF2-40B4-BE49-F238E27FC236}">
                <a16:creationId xmlns:a16="http://schemas.microsoft.com/office/drawing/2014/main" id="{E8EB2EB5-91AA-1FF5-0B32-3EB98698F4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B967F1B-70FE-BD13-B0F6-FB1BC6CA055B}"/>
              </a:ext>
            </a:extLst>
          </p:cNvPr>
          <p:cNvSpPr>
            <a:spLocks noGrp="1"/>
          </p:cNvSpPr>
          <p:nvPr>
            <p:ph type="sldNum" sz="quarter" idx="12"/>
          </p:nvPr>
        </p:nvSpPr>
        <p:spPr>
          <a:xfrm>
            <a:off x="8610600" y="6356350"/>
            <a:ext cx="2743200" cy="365125"/>
          </a:xfrm>
          <a:prstGeom prst="rect">
            <a:avLst/>
          </a:prstGeom>
        </p:spPr>
        <p:txBody>
          <a:bodyPr/>
          <a:lstStyle/>
          <a:p>
            <a:fld id="{239D0DB5-DFFD-424B-BE62-9B76F5A46251}" type="slidenum">
              <a:rPr lang="en-US" smtClean="0"/>
              <a:t>‹#›</a:t>
            </a:fld>
            <a:endParaRPr lang="en-US"/>
          </a:p>
        </p:txBody>
      </p:sp>
    </p:spTree>
    <p:extLst>
      <p:ext uri="{BB962C8B-B14F-4D97-AF65-F5344CB8AC3E}">
        <p14:creationId xmlns:p14="http://schemas.microsoft.com/office/powerpoint/2010/main" val="1269861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Text 2">
            <a:extLst>
              <a:ext uri="{FF2B5EF4-FFF2-40B4-BE49-F238E27FC236}">
                <a16:creationId xmlns:a16="http://schemas.microsoft.com/office/drawing/2014/main" id="{572EE00B-9DDD-F2F8-A1B8-55B860AC24AF}"/>
              </a:ext>
            </a:extLst>
          </p:cNvPr>
          <p:cNvSpPr/>
          <p:nvPr userDrawn="1"/>
        </p:nvSpPr>
        <p:spPr>
          <a:xfrm>
            <a:off x="411480" y="200648"/>
            <a:ext cx="7498080" cy="411480"/>
          </a:xfrm>
          <a:prstGeom prst="rect">
            <a:avLst/>
          </a:prstGeom>
          <a:noFill/>
          <a:ln/>
        </p:spPr>
        <p:txBody>
          <a:bodyPr wrap="square" lIns="0" tIns="0" rIns="0" bIns="0" rtlCol="0" anchor="ctr"/>
          <a:lstStyle/>
          <a:p>
            <a:r>
              <a:rPr lang="en-US" sz="1000" b="1" kern="0" spc="200" dirty="0">
                <a:solidFill>
                  <a:srgbClr val="F5A70B"/>
                </a:solidFill>
                <a:latin typeface="Calibri" pitchFamily="34" charset="0"/>
                <a:ea typeface="Calibri" pitchFamily="34" charset="-122"/>
                <a:cs typeface="Calibri" pitchFamily="34" charset="-120"/>
              </a:rPr>
              <a:t>MASSACHUSETTS POLICE ACCREDITATION COMMISSION</a:t>
            </a:r>
            <a:endParaRPr lang="en-US" sz="1000" dirty="0">
              <a:solidFill>
                <a:srgbClr val="F5A70B"/>
              </a:solidFill>
              <a:latin typeface="Calibri" panose="020F0502020204030204"/>
            </a:endParaRPr>
          </a:p>
        </p:txBody>
      </p:sp>
      <p:sp>
        <p:nvSpPr>
          <p:cNvPr id="8" name="Shape 3">
            <a:extLst>
              <a:ext uri="{FF2B5EF4-FFF2-40B4-BE49-F238E27FC236}">
                <a16:creationId xmlns:a16="http://schemas.microsoft.com/office/drawing/2014/main" id="{84D34FF6-8F46-AB69-F81C-2CEB76684FBB}"/>
              </a:ext>
            </a:extLst>
          </p:cNvPr>
          <p:cNvSpPr/>
          <p:nvPr userDrawn="1"/>
        </p:nvSpPr>
        <p:spPr>
          <a:xfrm>
            <a:off x="411480" y="566408"/>
            <a:ext cx="7040880" cy="45720"/>
          </a:xfrm>
          <a:prstGeom prst="rect">
            <a:avLst/>
          </a:prstGeom>
          <a:solidFill>
            <a:srgbClr val="F5A70B"/>
          </a:solidFill>
          <a:ln w="12700">
            <a:solidFill>
              <a:srgbClr val="EBC558"/>
            </a:solidFill>
            <a:prstDash val="solid"/>
          </a:ln>
        </p:spPr>
        <p:txBody>
          <a:bodyPr/>
          <a:lstStyle/>
          <a:p>
            <a:endParaRPr lang="en-US"/>
          </a:p>
        </p:txBody>
      </p:sp>
      <p:sp>
        <p:nvSpPr>
          <p:cNvPr id="12" name="Rectangle 11">
            <a:extLst>
              <a:ext uri="{FF2B5EF4-FFF2-40B4-BE49-F238E27FC236}">
                <a16:creationId xmlns:a16="http://schemas.microsoft.com/office/drawing/2014/main" id="{E2622FEE-5438-3477-2E47-06301ABA4BB1}"/>
              </a:ext>
            </a:extLst>
          </p:cNvPr>
          <p:cNvSpPr/>
          <p:nvPr userDrawn="1"/>
        </p:nvSpPr>
        <p:spPr>
          <a:xfrm>
            <a:off x="0" y="6595810"/>
            <a:ext cx="12192000" cy="307910"/>
          </a:xfrm>
          <a:prstGeom prst="rect">
            <a:avLst/>
          </a:prstGeom>
          <a:solidFill>
            <a:srgbClr val="F5A7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dirty="0">
                <a:solidFill>
                  <a:schemeClr val="bg1"/>
                </a:solidFill>
              </a:rPr>
              <a:t>                               MPAC    I    Excellence in Law Enforcement</a:t>
            </a:r>
          </a:p>
        </p:txBody>
      </p:sp>
      <p:pic>
        <p:nvPicPr>
          <p:cNvPr id="14" name="Picture 13">
            <a:extLst>
              <a:ext uri="{FF2B5EF4-FFF2-40B4-BE49-F238E27FC236}">
                <a16:creationId xmlns:a16="http://schemas.microsoft.com/office/drawing/2014/main" id="{1940038B-2105-B0FC-6AAE-DB49EF34F1E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10187796" y="115242"/>
            <a:ext cx="1682151" cy="1682151"/>
          </a:xfrm>
          <a:prstGeom prst="rect">
            <a:avLst/>
          </a:prstGeom>
        </p:spPr>
      </p:pic>
      <p:pic>
        <p:nvPicPr>
          <p:cNvPr id="18" name="Picture 17">
            <a:extLst>
              <a:ext uri="{FF2B5EF4-FFF2-40B4-BE49-F238E27FC236}">
                <a16:creationId xmlns:a16="http://schemas.microsoft.com/office/drawing/2014/main" id="{89D15E8F-E84D-FD17-1BF3-F8EE02CD11C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11480" y="6062119"/>
            <a:ext cx="794371" cy="795881"/>
          </a:xfrm>
          <a:prstGeom prst="rect">
            <a:avLst/>
          </a:prstGeom>
        </p:spPr>
      </p:pic>
      <p:sp>
        <p:nvSpPr>
          <p:cNvPr id="19" name="Shape 10">
            <a:extLst>
              <a:ext uri="{FF2B5EF4-FFF2-40B4-BE49-F238E27FC236}">
                <a16:creationId xmlns:a16="http://schemas.microsoft.com/office/drawing/2014/main" id="{1C5998DE-EC22-38D8-C6D4-F599591F0166}"/>
              </a:ext>
            </a:extLst>
          </p:cNvPr>
          <p:cNvSpPr/>
          <p:nvPr userDrawn="1"/>
        </p:nvSpPr>
        <p:spPr>
          <a:xfrm>
            <a:off x="11790448" y="1874059"/>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20" name="Shape 11">
            <a:extLst>
              <a:ext uri="{FF2B5EF4-FFF2-40B4-BE49-F238E27FC236}">
                <a16:creationId xmlns:a16="http://schemas.microsoft.com/office/drawing/2014/main" id="{D4275614-0AF8-FD0C-16CB-DF031E45CCCA}"/>
              </a:ext>
            </a:extLst>
          </p:cNvPr>
          <p:cNvSpPr/>
          <p:nvPr userDrawn="1"/>
        </p:nvSpPr>
        <p:spPr>
          <a:xfrm>
            <a:off x="11790448" y="2617908"/>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21" name="Shape 12">
            <a:extLst>
              <a:ext uri="{FF2B5EF4-FFF2-40B4-BE49-F238E27FC236}">
                <a16:creationId xmlns:a16="http://schemas.microsoft.com/office/drawing/2014/main" id="{2883EF92-07F7-F1C1-1754-0FDB90B50ED5}"/>
              </a:ext>
            </a:extLst>
          </p:cNvPr>
          <p:cNvSpPr/>
          <p:nvPr userDrawn="1"/>
        </p:nvSpPr>
        <p:spPr>
          <a:xfrm>
            <a:off x="11790448" y="3361757"/>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22" name="Shape 13">
            <a:extLst>
              <a:ext uri="{FF2B5EF4-FFF2-40B4-BE49-F238E27FC236}">
                <a16:creationId xmlns:a16="http://schemas.microsoft.com/office/drawing/2014/main" id="{70C4B5BA-42D5-E7E8-3B87-96C74E1CD557}"/>
              </a:ext>
            </a:extLst>
          </p:cNvPr>
          <p:cNvSpPr/>
          <p:nvPr userDrawn="1"/>
        </p:nvSpPr>
        <p:spPr>
          <a:xfrm>
            <a:off x="11790448" y="4105606"/>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23" name="Shape 14">
            <a:extLst>
              <a:ext uri="{FF2B5EF4-FFF2-40B4-BE49-F238E27FC236}">
                <a16:creationId xmlns:a16="http://schemas.microsoft.com/office/drawing/2014/main" id="{4CAFCB31-D96F-1AFC-6CCA-FCC37AFC6EBB}"/>
              </a:ext>
            </a:extLst>
          </p:cNvPr>
          <p:cNvSpPr/>
          <p:nvPr userDrawn="1"/>
        </p:nvSpPr>
        <p:spPr>
          <a:xfrm>
            <a:off x="11790448" y="4849455"/>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24" name="Shape 15">
            <a:extLst>
              <a:ext uri="{FF2B5EF4-FFF2-40B4-BE49-F238E27FC236}">
                <a16:creationId xmlns:a16="http://schemas.microsoft.com/office/drawing/2014/main" id="{D08EC6F6-CD63-8E6B-97CA-96A7CFB97B4B}"/>
              </a:ext>
            </a:extLst>
          </p:cNvPr>
          <p:cNvSpPr/>
          <p:nvPr userDrawn="1"/>
        </p:nvSpPr>
        <p:spPr>
          <a:xfrm>
            <a:off x="11790448" y="5593304"/>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Tree>
    <p:extLst>
      <p:ext uri="{BB962C8B-B14F-4D97-AF65-F5344CB8AC3E}">
        <p14:creationId xmlns:p14="http://schemas.microsoft.com/office/powerpoint/2010/main" val="367115925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b="1" kern="1200">
          <a:solidFill>
            <a:schemeClr val="tx1"/>
          </a:solidFill>
          <a:latin typeface="Cambria" panose="02040503050406030204" pitchFamily="18" charset="0"/>
          <a:ea typeface="Cambria" panose="02040503050406030204" pitchFamily="18"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DC1C3-7BEB-692B-A08B-0E8CD6F83A62}"/>
              </a:ext>
            </a:extLst>
          </p:cNvPr>
          <p:cNvSpPr>
            <a:spLocks noGrp="1"/>
          </p:cNvSpPr>
          <p:nvPr>
            <p:ph type="title"/>
          </p:nvPr>
        </p:nvSpPr>
        <p:spPr>
          <a:xfrm>
            <a:off x="1809657" y="1365073"/>
            <a:ext cx="8099453" cy="4084808"/>
          </a:xfrm>
        </p:spPr>
        <p:txBody>
          <a:bodyPr/>
          <a:lstStyle/>
          <a:p>
            <a:pPr algn="ctr"/>
            <a:r>
              <a:rPr lang="en-US" sz="7200" dirty="0">
                <a:solidFill>
                  <a:srgbClr val="EBEBEB"/>
                </a:solidFill>
                <a:latin typeface="Bell MT" pitchFamily="18" charset="0"/>
              </a:rPr>
              <a:t>Policy Development</a:t>
            </a:r>
            <a:br>
              <a:rPr lang="en-US" sz="7200" dirty="0">
                <a:solidFill>
                  <a:srgbClr val="EBEBEB"/>
                </a:solidFill>
                <a:latin typeface="Bell MT" pitchFamily="18" charset="0"/>
              </a:rPr>
            </a:br>
            <a:r>
              <a:rPr lang="en-US" sz="7200" dirty="0">
                <a:solidFill>
                  <a:srgbClr val="EBEBEB"/>
                </a:solidFill>
                <a:latin typeface="Bell MT" pitchFamily="18" charset="0"/>
              </a:rPr>
              <a:t>Guidance for Law Enforcement</a:t>
            </a:r>
            <a:endParaRPr lang="en-US" sz="7200" dirty="0"/>
          </a:p>
        </p:txBody>
      </p:sp>
      <p:sp>
        <p:nvSpPr>
          <p:cNvPr id="4" name="Shape 10">
            <a:extLst>
              <a:ext uri="{FF2B5EF4-FFF2-40B4-BE49-F238E27FC236}">
                <a16:creationId xmlns:a16="http://schemas.microsoft.com/office/drawing/2014/main" id="{4FEEC523-20ED-9633-024A-2D84F4DB16FD}"/>
              </a:ext>
            </a:extLst>
          </p:cNvPr>
          <p:cNvSpPr/>
          <p:nvPr/>
        </p:nvSpPr>
        <p:spPr>
          <a:xfrm>
            <a:off x="11790448" y="1874059"/>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5" name="Shape 11">
            <a:extLst>
              <a:ext uri="{FF2B5EF4-FFF2-40B4-BE49-F238E27FC236}">
                <a16:creationId xmlns:a16="http://schemas.microsoft.com/office/drawing/2014/main" id="{27D2DDC9-210F-2D93-4C02-CD3654ED3FC3}"/>
              </a:ext>
            </a:extLst>
          </p:cNvPr>
          <p:cNvSpPr/>
          <p:nvPr/>
        </p:nvSpPr>
        <p:spPr>
          <a:xfrm>
            <a:off x="11790448" y="2617908"/>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6" name="Shape 12">
            <a:extLst>
              <a:ext uri="{FF2B5EF4-FFF2-40B4-BE49-F238E27FC236}">
                <a16:creationId xmlns:a16="http://schemas.microsoft.com/office/drawing/2014/main" id="{48BBD129-56D2-B3BE-5762-9FCF7D2C624D}"/>
              </a:ext>
            </a:extLst>
          </p:cNvPr>
          <p:cNvSpPr/>
          <p:nvPr/>
        </p:nvSpPr>
        <p:spPr>
          <a:xfrm>
            <a:off x="11790448" y="3361757"/>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7" name="Shape 13">
            <a:extLst>
              <a:ext uri="{FF2B5EF4-FFF2-40B4-BE49-F238E27FC236}">
                <a16:creationId xmlns:a16="http://schemas.microsoft.com/office/drawing/2014/main" id="{F1BF115E-4851-7340-02FE-D56CB98DF049}"/>
              </a:ext>
            </a:extLst>
          </p:cNvPr>
          <p:cNvSpPr/>
          <p:nvPr/>
        </p:nvSpPr>
        <p:spPr>
          <a:xfrm>
            <a:off x="11790448" y="4105606"/>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8" name="Shape 14">
            <a:extLst>
              <a:ext uri="{FF2B5EF4-FFF2-40B4-BE49-F238E27FC236}">
                <a16:creationId xmlns:a16="http://schemas.microsoft.com/office/drawing/2014/main" id="{C3DBF7BD-823F-1523-A565-820AB772D44A}"/>
              </a:ext>
            </a:extLst>
          </p:cNvPr>
          <p:cNvSpPr/>
          <p:nvPr/>
        </p:nvSpPr>
        <p:spPr>
          <a:xfrm>
            <a:off x="11790448" y="4849455"/>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9" name="Shape 15">
            <a:extLst>
              <a:ext uri="{FF2B5EF4-FFF2-40B4-BE49-F238E27FC236}">
                <a16:creationId xmlns:a16="http://schemas.microsoft.com/office/drawing/2014/main" id="{237D64BF-7059-B903-39F9-C077C8AB454F}"/>
              </a:ext>
            </a:extLst>
          </p:cNvPr>
          <p:cNvSpPr/>
          <p:nvPr/>
        </p:nvSpPr>
        <p:spPr>
          <a:xfrm>
            <a:off x="11790448" y="5593304"/>
            <a:ext cx="91440" cy="91440"/>
          </a:xfrm>
          <a:prstGeom prst="ellipse">
            <a:avLst/>
          </a:prstGeom>
          <a:solidFill>
            <a:srgbClr val="EBC558">
              <a:alpha val="40000"/>
            </a:srgbClr>
          </a:solidFill>
          <a:ln w="12700">
            <a:solidFill>
              <a:srgbClr val="EBC558"/>
            </a:solidFill>
            <a:prstDash val="solid"/>
          </a:ln>
        </p:spPr>
        <p:txBody>
          <a:bodyPr/>
          <a:lstStyle/>
          <a:p>
            <a:endParaRPr lang="en-US">
              <a:solidFill>
                <a:prstClr val="black"/>
              </a:solidFill>
              <a:latin typeface="Calibri" panose="020F0502020204030204"/>
            </a:endParaRPr>
          </a:p>
        </p:txBody>
      </p:sp>
    </p:spTree>
    <p:extLst>
      <p:ext uri="{BB962C8B-B14F-4D97-AF65-F5344CB8AC3E}">
        <p14:creationId xmlns:p14="http://schemas.microsoft.com/office/powerpoint/2010/main" val="1793516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CCEEAE-7834-A5CE-AD92-66166EA16EF5}"/>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118D1AEC-403A-E5CE-8E51-72AAA8066118}"/>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C7038D85-1511-3874-677F-686EDE364591}"/>
              </a:ext>
            </a:extLst>
          </p:cNvPr>
          <p:cNvSpPr/>
          <p:nvPr/>
        </p:nvSpPr>
        <p:spPr>
          <a:xfrm>
            <a:off x="2191935" y="659293"/>
            <a:ext cx="6737462" cy="713232"/>
          </a:xfrm>
          <a:prstGeom prst="rect">
            <a:avLst/>
          </a:prstGeom>
          <a:noFill/>
          <a:ln/>
        </p:spPr>
        <p:txBody>
          <a:bodyPr wrap="square" lIns="0" tIns="0" rIns="0" bIns="0" rtlCol="0" anchor="ctr"/>
          <a:lstStyle/>
          <a:p>
            <a:pPr algn="ctr"/>
            <a:r>
              <a:rPr lang="en-US" sz="4800" b="1" dirty="0">
                <a:solidFill>
                  <a:srgbClr val="F2F2F2"/>
                </a:solidFill>
                <a:latin typeface="Bell MT" panose="02020503060305020303" pitchFamily="18" charset="0"/>
              </a:rPr>
              <a:t>Writer’s “Ultimate Role”</a:t>
            </a:r>
            <a:endParaRPr lang="en-US" sz="4800" dirty="0">
              <a:solidFill>
                <a:prstClr val="black"/>
              </a:solidFill>
              <a:latin typeface="Calibri" panose="020F0502020204030204"/>
            </a:endParaRPr>
          </a:p>
        </p:txBody>
      </p:sp>
      <p:graphicFrame>
        <p:nvGraphicFramePr>
          <p:cNvPr id="5" name="Rectangle 3">
            <a:extLst>
              <a:ext uri="{FF2B5EF4-FFF2-40B4-BE49-F238E27FC236}">
                <a16:creationId xmlns:a16="http://schemas.microsoft.com/office/drawing/2014/main" id="{0D34007C-BBF5-FD4F-2792-71635CFE48EA}"/>
              </a:ext>
            </a:extLst>
          </p:cNvPr>
          <p:cNvGraphicFramePr>
            <a:graphicFrameLocks/>
          </p:cNvGraphicFramePr>
          <p:nvPr>
            <p:extLst>
              <p:ext uri="{D42A27DB-BD31-4B8C-83A1-F6EECF244321}">
                <p14:modId xmlns:p14="http://schemas.microsoft.com/office/powerpoint/2010/main" val="905866424"/>
              </p:ext>
            </p:extLst>
          </p:nvPr>
        </p:nvGraphicFramePr>
        <p:xfrm>
          <a:off x="1790697" y="1753105"/>
          <a:ext cx="8109083"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hape 4">
            <a:extLst>
              <a:ext uri="{FF2B5EF4-FFF2-40B4-BE49-F238E27FC236}">
                <a16:creationId xmlns:a16="http://schemas.microsoft.com/office/drawing/2014/main" id="{D1FE1C0A-AF60-1BAF-B073-294A69155E1E}"/>
              </a:ext>
            </a:extLst>
          </p:cNvPr>
          <p:cNvSpPr/>
          <p:nvPr/>
        </p:nvSpPr>
        <p:spPr>
          <a:xfrm>
            <a:off x="3400075" y="1538431"/>
            <a:ext cx="5242560" cy="48768"/>
          </a:xfrm>
          <a:prstGeom prst="rect">
            <a:avLst/>
          </a:prstGeom>
          <a:solidFill>
            <a:srgbClr val="EBC558"/>
          </a:solidFill>
          <a:ln w="12700">
            <a:solidFill>
              <a:srgbClr val="EBC558"/>
            </a:solidFill>
            <a:prstDash val="solid"/>
          </a:ln>
        </p:spPr>
        <p:txBody>
          <a:bodyPr/>
          <a:lstStyle/>
          <a:p>
            <a:endParaRPr lang="en-US" sz="2400"/>
          </a:p>
        </p:txBody>
      </p:sp>
    </p:spTree>
    <p:extLst>
      <p:ext uri="{BB962C8B-B14F-4D97-AF65-F5344CB8AC3E}">
        <p14:creationId xmlns:p14="http://schemas.microsoft.com/office/powerpoint/2010/main" val="1613164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6A63A-8D3E-4F2B-9890-B347ABD6D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E9B9D-8BB7-CDC5-EEDC-698123C81140}"/>
              </a:ext>
            </a:extLst>
          </p:cNvPr>
          <p:cNvSpPr>
            <a:spLocks noGrp="1"/>
          </p:cNvSpPr>
          <p:nvPr>
            <p:ph type="title"/>
          </p:nvPr>
        </p:nvSpPr>
        <p:spPr>
          <a:xfrm>
            <a:off x="2586125" y="825074"/>
            <a:ext cx="6063351" cy="1071618"/>
          </a:xfrm>
        </p:spPr>
        <p:txBody>
          <a:bodyPr/>
          <a:lstStyle/>
          <a:p>
            <a:pPr algn="ctr"/>
            <a:r>
              <a:rPr lang="en-US" sz="3600" dirty="0">
                <a:solidFill>
                  <a:srgbClr val="FFFFFF"/>
                </a:solidFill>
                <a:latin typeface="Bell MT" panose="02020503060305020303" pitchFamily="18" charset="0"/>
              </a:rPr>
              <a:t>Policies and Procedures (Definitions)</a:t>
            </a:r>
            <a:endParaRPr lang="en-US" sz="3600" dirty="0"/>
          </a:p>
        </p:txBody>
      </p:sp>
      <p:pic>
        <p:nvPicPr>
          <p:cNvPr id="6" name="Picture 5">
            <a:extLst>
              <a:ext uri="{FF2B5EF4-FFF2-40B4-BE49-F238E27FC236}">
                <a16:creationId xmlns:a16="http://schemas.microsoft.com/office/drawing/2014/main" id="{9C21352F-EC2B-868A-B992-34C513CFC54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08" y="2482417"/>
            <a:ext cx="2301474" cy="2301474"/>
          </a:xfrm>
          <a:prstGeom prst="rect">
            <a:avLst/>
          </a:prstGeom>
        </p:spPr>
      </p:pic>
      <p:sp>
        <p:nvSpPr>
          <p:cNvPr id="7" name="Shape 3">
            <a:extLst>
              <a:ext uri="{FF2B5EF4-FFF2-40B4-BE49-F238E27FC236}">
                <a16:creationId xmlns:a16="http://schemas.microsoft.com/office/drawing/2014/main" id="{2AF59340-3DFB-08CB-F012-A958E8315021}"/>
              </a:ext>
            </a:extLst>
          </p:cNvPr>
          <p:cNvSpPr/>
          <p:nvPr/>
        </p:nvSpPr>
        <p:spPr>
          <a:xfrm>
            <a:off x="3323577" y="2112060"/>
            <a:ext cx="6816803" cy="53181"/>
          </a:xfrm>
          <a:prstGeom prst="rect">
            <a:avLst/>
          </a:prstGeom>
          <a:solidFill>
            <a:srgbClr val="EBC558"/>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4" name="Rectangle 3">
            <a:extLst>
              <a:ext uri="{FF2B5EF4-FFF2-40B4-BE49-F238E27FC236}">
                <a16:creationId xmlns:a16="http://schemas.microsoft.com/office/drawing/2014/main" id="{7A2F7F59-EA57-2266-C607-95E9C9A0030B}"/>
              </a:ext>
            </a:extLst>
          </p:cNvPr>
          <p:cNvSpPr txBox="1">
            <a:spLocks noChangeArrowheads="1"/>
          </p:cNvSpPr>
          <p:nvPr/>
        </p:nvSpPr>
        <p:spPr>
          <a:xfrm>
            <a:off x="4916770" y="2728614"/>
            <a:ext cx="5314054" cy="283523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tint val="82000"/>
                  </a:schemeClr>
                </a:solidFill>
                <a:latin typeface="Cambria" panose="02040503050406030204" pitchFamily="18" charset="0"/>
                <a:ea typeface="Cambria" panose="02040503050406030204" pitchFamily="18"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Cambria" panose="02040503050406030204" pitchFamily="18" charset="0"/>
                <a:ea typeface="Cambria" panose="02040503050406030204" pitchFamily="18"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Cambria" panose="02040503050406030204" pitchFamily="18" charset="0"/>
                <a:ea typeface="Cambria" panose="02040503050406030204" pitchFamily="18"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800100" lvl="1" indent="-342900" defTabSz="457200">
              <a:buFont typeface="Wingdings" panose="05000000000000000000" pitchFamily="2" charset="2"/>
              <a:buChar char="Ø"/>
            </a:pPr>
            <a:r>
              <a:rPr lang="en-US" altLang="en-US" sz="1800" dirty="0"/>
              <a:t>Describe the </a:t>
            </a:r>
            <a:r>
              <a:rPr lang="en-US" altLang="en-US" sz="1800" b="1" dirty="0"/>
              <a:t>“What,” </a:t>
            </a:r>
            <a:r>
              <a:rPr lang="en-US" altLang="en-US" sz="1800" dirty="0"/>
              <a:t>the </a:t>
            </a:r>
            <a:r>
              <a:rPr lang="en-US" altLang="en-US" sz="1800" b="1" dirty="0"/>
              <a:t>“Who,” </a:t>
            </a:r>
            <a:r>
              <a:rPr lang="en-US" altLang="en-US" sz="1800" dirty="0"/>
              <a:t>and the </a:t>
            </a:r>
            <a:r>
              <a:rPr lang="en-US" altLang="en-US" sz="1800" b="1" dirty="0"/>
              <a:t>“Why”;</a:t>
            </a:r>
          </a:p>
          <a:p>
            <a:pPr marL="800100" lvl="1" indent="-342900" defTabSz="457200">
              <a:buFont typeface="Wingdings" panose="05000000000000000000" pitchFamily="2" charset="2"/>
              <a:buChar char="Ø"/>
            </a:pPr>
            <a:endParaRPr lang="en-US" altLang="en-US" sz="1800" dirty="0"/>
          </a:p>
          <a:p>
            <a:pPr marL="800100" lvl="1" indent="-342900" defTabSz="457200">
              <a:buFont typeface="Wingdings" panose="05000000000000000000" pitchFamily="2" charset="2"/>
              <a:buChar char="Ø"/>
            </a:pPr>
            <a:r>
              <a:rPr lang="en-US" altLang="en-US" sz="1800" dirty="0"/>
              <a:t>Are broad statements of agency Mission, Values, etc., and provide a framework for directives, procedures and rules; and,</a:t>
            </a:r>
          </a:p>
          <a:p>
            <a:pPr marL="800100" lvl="1" indent="-342900" defTabSz="457200">
              <a:buFont typeface="Wingdings" panose="05000000000000000000" pitchFamily="2" charset="2"/>
              <a:buChar char="Ø"/>
            </a:pPr>
            <a:endParaRPr lang="en-US" altLang="en-US" sz="1800" dirty="0"/>
          </a:p>
          <a:p>
            <a:pPr marL="800100" lvl="1" indent="-342900" defTabSz="457200">
              <a:buFont typeface="Wingdings" panose="05000000000000000000" pitchFamily="2" charset="2"/>
              <a:buChar char="Ø"/>
            </a:pPr>
            <a:r>
              <a:rPr lang="en-US" altLang="en-US" sz="1800" dirty="0"/>
              <a:t>In a nutshell, “policies are guidelines dictated by executives and/or extracted from regulations”.</a:t>
            </a:r>
          </a:p>
        </p:txBody>
      </p:sp>
      <p:sp>
        <p:nvSpPr>
          <p:cNvPr id="5" name="TextBox 4">
            <a:extLst>
              <a:ext uri="{FF2B5EF4-FFF2-40B4-BE49-F238E27FC236}">
                <a16:creationId xmlns:a16="http://schemas.microsoft.com/office/drawing/2014/main" id="{7F3CEA29-8F1C-EA17-C507-E6C138CF89F0}"/>
              </a:ext>
            </a:extLst>
          </p:cNvPr>
          <p:cNvSpPr txBox="1"/>
          <p:nvPr/>
        </p:nvSpPr>
        <p:spPr>
          <a:xfrm>
            <a:off x="3323577" y="2628781"/>
            <a:ext cx="1593193" cy="800219"/>
          </a:xfrm>
          <a:prstGeom prst="rect">
            <a:avLst/>
          </a:prstGeom>
          <a:noFill/>
        </p:spPr>
        <p:txBody>
          <a:bodyPr wrap="none" rtlCol="0">
            <a:spAutoFit/>
          </a:bodyPr>
          <a:lstStyle/>
          <a:p>
            <a:r>
              <a:rPr lang="en-US" altLang="en-US" sz="2800" b="1" i="1" dirty="0"/>
              <a:t>Policies:</a:t>
            </a:r>
          </a:p>
          <a:p>
            <a:endParaRPr lang="en-US" dirty="0"/>
          </a:p>
        </p:txBody>
      </p:sp>
    </p:spTree>
    <p:extLst>
      <p:ext uri="{BB962C8B-B14F-4D97-AF65-F5344CB8AC3E}">
        <p14:creationId xmlns:p14="http://schemas.microsoft.com/office/powerpoint/2010/main" val="3913350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9D30A-5E74-776D-623D-24176047C6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56AD77-D2BA-5586-8B21-EA02A735E368}"/>
              </a:ext>
            </a:extLst>
          </p:cNvPr>
          <p:cNvSpPr>
            <a:spLocks noGrp="1"/>
          </p:cNvSpPr>
          <p:nvPr>
            <p:ph type="title"/>
          </p:nvPr>
        </p:nvSpPr>
        <p:spPr>
          <a:xfrm>
            <a:off x="2595456" y="801808"/>
            <a:ext cx="6063351" cy="1071618"/>
          </a:xfrm>
        </p:spPr>
        <p:txBody>
          <a:bodyPr/>
          <a:lstStyle/>
          <a:p>
            <a:pPr algn="ctr"/>
            <a:r>
              <a:rPr lang="en-US" sz="3600" dirty="0">
                <a:solidFill>
                  <a:srgbClr val="FFFFFF"/>
                </a:solidFill>
                <a:latin typeface="Bell MT" panose="02020503060305020303" pitchFamily="18" charset="0"/>
              </a:rPr>
              <a:t>Policies and Procedures (Definitions)</a:t>
            </a:r>
            <a:endParaRPr lang="en-US" sz="3600" dirty="0"/>
          </a:p>
        </p:txBody>
      </p:sp>
      <p:pic>
        <p:nvPicPr>
          <p:cNvPr id="6" name="Picture 5">
            <a:extLst>
              <a:ext uri="{FF2B5EF4-FFF2-40B4-BE49-F238E27FC236}">
                <a16:creationId xmlns:a16="http://schemas.microsoft.com/office/drawing/2014/main" id="{525DA75F-168B-87D1-3AB1-20C3C05AD58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08" y="2482417"/>
            <a:ext cx="2301474" cy="2301474"/>
          </a:xfrm>
          <a:prstGeom prst="rect">
            <a:avLst/>
          </a:prstGeom>
        </p:spPr>
      </p:pic>
      <p:sp>
        <p:nvSpPr>
          <p:cNvPr id="7" name="Shape 3">
            <a:extLst>
              <a:ext uri="{FF2B5EF4-FFF2-40B4-BE49-F238E27FC236}">
                <a16:creationId xmlns:a16="http://schemas.microsoft.com/office/drawing/2014/main" id="{72D103D5-961D-DA50-C63F-E8A9576D4807}"/>
              </a:ext>
            </a:extLst>
          </p:cNvPr>
          <p:cNvSpPr/>
          <p:nvPr/>
        </p:nvSpPr>
        <p:spPr>
          <a:xfrm>
            <a:off x="3314247" y="2098150"/>
            <a:ext cx="6816803" cy="53181"/>
          </a:xfrm>
          <a:prstGeom prst="rect">
            <a:avLst/>
          </a:prstGeom>
          <a:solidFill>
            <a:srgbClr val="EBC558"/>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5" name="TextBox 4">
            <a:extLst>
              <a:ext uri="{FF2B5EF4-FFF2-40B4-BE49-F238E27FC236}">
                <a16:creationId xmlns:a16="http://schemas.microsoft.com/office/drawing/2014/main" id="{835064FA-EC69-36CA-8152-F7A32BBD9F3D}"/>
              </a:ext>
            </a:extLst>
          </p:cNvPr>
          <p:cNvSpPr txBox="1"/>
          <p:nvPr/>
        </p:nvSpPr>
        <p:spPr>
          <a:xfrm>
            <a:off x="3192949" y="2482417"/>
            <a:ext cx="2180853" cy="523220"/>
          </a:xfrm>
          <a:prstGeom prst="rect">
            <a:avLst/>
          </a:prstGeom>
          <a:noFill/>
        </p:spPr>
        <p:txBody>
          <a:bodyPr wrap="none" rtlCol="0">
            <a:spAutoFit/>
          </a:bodyPr>
          <a:lstStyle/>
          <a:p>
            <a:pPr>
              <a:buFont typeface="Wingdings" panose="05000000000000000000" pitchFamily="2" charset="2"/>
              <a:buNone/>
              <a:defRPr/>
            </a:pPr>
            <a:r>
              <a:rPr lang="en-US" altLang="en-US" sz="2800" b="1" i="1" dirty="0"/>
              <a:t>Procedures:</a:t>
            </a:r>
            <a:endParaRPr lang="en-US" dirty="0"/>
          </a:p>
        </p:txBody>
      </p:sp>
      <p:sp>
        <p:nvSpPr>
          <p:cNvPr id="3" name="Rectangle 3">
            <a:extLst>
              <a:ext uri="{FF2B5EF4-FFF2-40B4-BE49-F238E27FC236}">
                <a16:creationId xmlns:a16="http://schemas.microsoft.com/office/drawing/2014/main" id="{2B7433E6-4BDA-76FC-C650-ECC1B0EAD371}"/>
              </a:ext>
            </a:extLst>
          </p:cNvPr>
          <p:cNvSpPr txBox="1">
            <a:spLocks noChangeArrowheads="1"/>
          </p:cNvSpPr>
          <p:nvPr/>
        </p:nvSpPr>
        <p:spPr>
          <a:xfrm>
            <a:off x="5093072" y="2482417"/>
            <a:ext cx="5599810" cy="3967962"/>
          </a:xfrm>
          <a:prstGeom prst="rect">
            <a:avLst/>
          </a:prstGeom>
        </p:spPr>
        <p:txBody>
          <a:bodyPr>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tint val="82000"/>
                  </a:schemeClr>
                </a:solidFill>
                <a:latin typeface="Cambria" panose="02040503050406030204" pitchFamily="18" charset="0"/>
                <a:ea typeface="Cambria" panose="02040503050406030204" pitchFamily="18"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Cambria" panose="02040503050406030204" pitchFamily="18" charset="0"/>
                <a:ea typeface="Cambria" panose="02040503050406030204" pitchFamily="18"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Cambria" panose="02040503050406030204" pitchFamily="18" charset="0"/>
                <a:ea typeface="Cambria" panose="02040503050406030204" pitchFamily="18"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buFont typeface="Wingdings" panose="05000000000000000000" pitchFamily="2" charset="2"/>
              <a:buNone/>
              <a:defRPr/>
            </a:pPr>
            <a:endParaRPr lang="en-US" altLang="en-US" sz="1300" dirty="0"/>
          </a:p>
          <a:p>
            <a:pPr marL="914400" lvl="1" indent="-457200">
              <a:lnSpc>
                <a:spcPct val="120000"/>
              </a:lnSpc>
              <a:spcBef>
                <a:spcPts val="0"/>
              </a:spcBef>
              <a:buFont typeface="Wingdings" panose="05000000000000000000" pitchFamily="2" charset="2"/>
              <a:buChar char="Ø"/>
              <a:defRPr/>
            </a:pPr>
            <a:r>
              <a:rPr lang="en-US" altLang="en-US" sz="3200" dirty="0"/>
              <a:t>Describe the </a:t>
            </a:r>
            <a:r>
              <a:rPr lang="en-US" altLang="en-US" sz="3200" b="1" dirty="0"/>
              <a:t>“How”</a:t>
            </a:r>
            <a:r>
              <a:rPr lang="en-US" altLang="en-US" sz="3200" dirty="0"/>
              <a:t> and are generally methods by which policies are accomplished.</a:t>
            </a:r>
          </a:p>
          <a:p>
            <a:pPr marL="914400" lvl="1" indent="-457200">
              <a:lnSpc>
                <a:spcPct val="120000"/>
              </a:lnSpc>
              <a:spcBef>
                <a:spcPts val="0"/>
              </a:spcBef>
              <a:buFont typeface="Wingdings" panose="05000000000000000000" pitchFamily="2" charset="2"/>
              <a:buChar char="Ø"/>
              <a:defRPr/>
            </a:pPr>
            <a:endParaRPr lang="en-US" altLang="en-US" sz="3200" dirty="0"/>
          </a:p>
          <a:p>
            <a:pPr marL="914400" lvl="1" indent="-457200">
              <a:lnSpc>
                <a:spcPct val="120000"/>
              </a:lnSpc>
              <a:spcBef>
                <a:spcPts val="0"/>
              </a:spcBef>
              <a:buFont typeface="Wingdings" panose="05000000000000000000" pitchFamily="2" charset="2"/>
              <a:buChar char="Ø"/>
              <a:defRPr/>
            </a:pPr>
            <a:r>
              <a:rPr lang="en-US" altLang="en-US" sz="3200" dirty="0"/>
              <a:t>Depending on a specific situation, are </a:t>
            </a:r>
            <a:r>
              <a:rPr lang="en-US" altLang="en-US" sz="3200" b="1" dirty="0"/>
              <a:t>step-by-step actions to consider or take</a:t>
            </a:r>
            <a:r>
              <a:rPr lang="en-US" altLang="en-US" sz="3200" dirty="0"/>
              <a:t>.</a:t>
            </a:r>
          </a:p>
          <a:p>
            <a:pPr marL="914400" lvl="1" indent="-457200">
              <a:lnSpc>
                <a:spcPct val="120000"/>
              </a:lnSpc>
              <a:spcBef>
                <a:spcPts val="0"/>
              </a:spcBef>
              <a:buFont typeface="Wingdings" panose="05000000000000000000" pitchFamily="2" charset="2"/>
              <a:buChar char="Ø"/>
              <a:defRPr/>
            </a:pPr>
            <a:endParaRPr lang="en-US" altLang="en-US" sz="3200" b="1" dirty="0"/>
          </a:p>
          <a:p>
            <a:pPr marL="914400" lvl="1" indent="-457200">
              <a:lnSpc>
                <a:spcPct val="120000"/>
              </a:lnSpc>
              <a:spcBef>
                <a:spcPts val="0"/>
              </a:spcBef>
              <a:buFont typeface="Wingdings" panose="05000000000000000000" pitchFamily="2" charset="2"/>
              <a:buChar char="Ø"/>
              <a:defRPr/>
            </a:pPr>
            <a:r>
              <a:rPr lang="en-US" altLang="en-US" sz="3200" dirty="0"/>
              <a:t>Identify the people, places, forms, and actions necessary to carry out one or more policies or to support or influence other procedures.</a:t>
            </a:r>
          </a:p>
          <a:p>
            <a:pPr lvl="1">
              <a:lnSpc>
                <a:spcPct val="120000"/>
              </a:lnSpc>
              <a:spcBef>
                <a:spcPts val="0"/>
              </a:spcBef>
              <a:defRPr/>
            </a:pPr>
            <a:endParaRPr lang="en-US" altLang="en-US" dirty="0"/>
          </a:p>
          <a:p>
            <a:pPr lvl="1">
              <a:lnSpc>
                <a:spcPct val="120000"/>
              </a:lnSpc>
              <a:spcBef>
                <a:spcPts val="0"/>
              </a:spcBef>
              <a:defRPr/>
            </a:pPr>
            <a:r>
              <a:rPr lang="en-US" altLang="en-US" sz="2900" b="1" dirty="0">
                <a:solidFill>
                  <a:srgbClr val="FF3300"/>
                </a:solidFill>
              </a:rPr>
              <a:t>NOTE:</a:t>
            </a:r>
            <a:r>
              <a:rPr lang="en-US" altLang="en-US" sz="2900" dirty="0"/>
              <a:t> Procedures that address a </a:t>
            </a:r>
            <a:r>
              <a:rPr lang="en-US" altLang="en-US" sz="2900" b="1" dirty="0"/>
              <a:t>single process</a:t>
            </a:r>
            <a:r>
              <a:rPr lang="en-US" altLang="en-US" sz="2900" dirty="0"/>
              <a:t> such as how to complete a form are often referred to as “Desktop Instructions” or “Work Instructions”</a:t>
            </a:r>
          </a:p>
        </p:txBody>
      </p:sp>
    </p:spTree>
    <p:extLst>
      <p:ext uri="{BB962C8B-B14F-4D97-AF65-F5344CB8AC3E}">
        <p14:creationId xmlns:p14="http://schemas.microsoft.com/office/powerpoint/2010/main" val="2825687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A5FD702-903A-1BD0-84E3-EE0E2D62A2A2}"/>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E5D40BA1-6BBB-089E-427D-E0848062017B}"/>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6B7A5284-373F-F26F-B009-6264589B3363}"/>
              </a:ext>
            </a:extLst>
          </p:cNvPr>
          <p:cNvSpPr/>
          <p:nvPr/>
        </p:nvSpPr>
        <p:spPr>
          <a:xfrm>
            <a:off x="2387877" y="659293"/>
            <a:ext cx="6737462" cy="713232"/>
          </a:xfrm>
          <a:prstGeom prst="rect">
            <a:avLst/>
          </a:prstGeom>
          <a:noFill/>
          <a:ln/>
        </p:spPr>
        <p:txBody>
          <a:bodyPr wrap="square" lIns="0" tIns="0" rIns="0" bIns="0" rtlCol="0" anchor="ctr"/>
          <a:lstStyle/>
          <a:p>
            <a:pPr algn="ctr"/>
            <a:r>
              <a:rPr lang="en-US" sz="4800" b="1" dirty="0">
                <a:latin typeface="Bell MT" panose="02020503060305020303" pitchFamily="18" charset="0"/>
              </a:rPr>
              <a:t>Where do we begin?</a:t>
            </a:r>
            <a:endParaRPr lang="en-US" sz="4800" dirty="0">
              <a:latin typeface="Calibri" panose="020F0502020204030204"/>
            </a:endParaRPr>
          </a:p>
        </p:txBody>
      </p:sp>
      <p:sp>
        <p:nvSpPr>
          <p:cNvPr id="6" name="Shape 4">
            <a:extLst>
              <a:ext uri="{FF2B5EF4-FFF2-40B4-BE49-F238E27FC236}">
                <a16:creationId xmlns:a16="http://schemas.microsoft.com/office/drawing/2014/main" id="{6208C7FD-5684-62E3-B117-B953460791D5}"/>
              </a:ext>
            </a:extLst>
          </p:cNvPr>
          <p:cNvSpPr/>
          <p:nvPr/>
        </p:nvSpPr>
        <p:spPr>
          <a:xfrm>
            <a:off x="3257008" y="1455478"/>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2" name="Content Placeholder 2">
            <a:extLst>
              <a:ext uri="{FF2B5EF4-FFF2-40B4-BE49-F238E27FC236}">
                <a16:creationId xmlns:a16="http://schemas.microsoft.com/office/drawing/2014/main" id="{744ABC65-69B4-778D-DDC9-AF8DF6DC4BA0}"/>
              </a:ext>
            </a:extLst>
          </p:cNvPr>
          <p:cNvSpPr txBox="1">
            <a:spLocks/>
          </p:cNvSpPr>
          <p:nvPr/>
        </p:nvSpPr>
        <p:spPr>
          <a:xfrm>
            <a:off x="681137" y="1587199"/>
            <a:ext cx="10394302" cy="48623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457200">
              <a:lnSpc>
                <a:spcPct val="120000"/>
              </a:lnSpc>
              <a:spcBef>
                <a:spcPts val="0"/>
              </a:spcBef>
              <a:buFont typeface="Arial" panose="020B0604020202020204" pitchFamily="34" charset="0"/>
              <a:buNone/>
              <a:defRPr/>
            </a:pPr>
            <a:r>
              <a:rPr lang="en-US" sz="2400" b="1" i="1" dirty="0">
                <a:highlight>
                  <a:srgbClr val="800000"/>
                </a:highlight>
              </a:rPr>
              <a:t>DON’T RE-INVENT THE WHEEL!!</a:t>
            </a:r>
          </a:p>
          <a:p>
            <a:pPr marL="0" indent="0" defTabSz="457200">
              <a:lnSpc>
                <a:spcPct val="120000"/>
              </a:lnSpc>
              <a:spcBef>
                <a:spcPts val="0"/>
              </a:spcBef>
              <a:buFont typeface="Arial" panose="020B0604020202020204" pitchFamily="34" charset="0"/>
              <a:buNone/>
              <a:defRPr/>
            </a:pPr>
            <a:r>
              <a:rPr lang="en-US" sz="1100" dirty="0"/>
              <a:t>    </a:t>
            </a:r>
          </a:p>
          <a:p>
            <a:pPr defTabSz="457200">
              <a:lnSpc>
                <a:spcPct val="120000"/>
              </a:lnSpc>
              <a:spcBef>
                <a:spcPts val="0"/>
              </a:spcBef>
              <a:buFont typeface="+mj-lt"/>
              <a:buAutoNum type="arabicPeriod"/>
              <a:defRPr/>
            </a:pPr>
            <a:r>
              <a:rPr lang="en-US" sz="2400" dirty="0"/>
              <a:t> Gather all existing policies, procedures, rules &amp; regulations, etc.;</a:t>
            </a:r>
          </a:p>
          <a:p>
            <a:pPr defTabSz="457200">
              <a:lnSpc>
                <a:spcPct val="120000"/>
              </a:lnSpc>
              <a:spcBef>
                <a:spcPts val="0"/>
              </a:spcBef>
              <a:buFont typeface="+mj-lt"/>
              <a:buAutoNum type="arabicPeriod"/>
              <a:defRPr/>
            </a:pPr>
            <a:endParaRPr lang="en-US" sz="2400" dirty="0"/>
          </a:p>
          <a:p>
            <a:pPr defTabSz="457200">
              <a:lnSpc>
                <a:spcPct val="120000"/>
              </a:lnSpc>
              <a:spcBef>
                <a:spcPts val="0"/>
              </a:spcBef>
              <a:buFont typeface="+mj-lt"/>
              <a:buAutoNum type="arabicPeriod"/>
              <a:defRPr/>
            </a:pPr>
            <a:r>
              <a:rPr lang="en-US" sz="2400" dirty="0"/>
              <a:t> Obtain copies of the department’s Mission Statement; </a:t>
            </a:r>
          </a:p>
          <a:p>
            <a:pPr defTabSz="457200">
              <a:lnSpc>
                <a:spcPct val="120000"/>
              </a:lnSpc>
              <a:spcBef>
                <a:spcPts val="0"/>
              </a:spcBef>
              <a:buFont typeface="+mj-lt"/>
              <a:buAutoNum type="arabicPeriod"/>
              <a:defRPr/>
            </a:pPr>
            <a:endParaRPr lang="en-US" sz="2400" dirty="0"/>
          </a:p>
          <a:p>
            <a:pPr defTabSz="457200">
              <a:lnSpc>
                <a:spcPct val="120000"/>
              </a:lnSpc>
              <a:spcBef>
                <a:spcPts val="0"/>
              </a:spcBef>
              <a:buFont typeface="+mj-lt"/>
              <a:buAutoNum type="arabicPeriod"/>
              <a:defRPr/>
            </a:pPr>
            <a:r>
              <a:rPr lang="en-US" sz="2400" dirty="0"/>
              <a:t> Create Organizational Chart, Goals and Objectives, Strategic plans, etc.;</a:t>
            </a:r>
          </a:p>
          <a:p>
            <a:pPr defTabSz="457200">
              <a:lnSpc>
                <a:spcPct val="120000"/>
              </a:lnSpc>
              <a:spcBef>
                <a:spcPts val="0"/>
              </a:spcBef>
              <a:buFont typeface="+mj-lt"/>
              <a:buAutoNum type="arabicPeriod"/>
              <a:defRPr/>
            </a:pPr>
            <a:endParaRPr lang="en-US" sz="2400" dirty="0"/>
          </a:p>
          <a:p>
            <a:pPr defTabSz="457200">
              <a:lnSpc>
                <a:spcPct val="120000"/>
              </a:lnSpc>
              <a:spcBef>
                <a:spcPts val="0"/>
              </a:spcBef>
              <a:buFont typeface="+mj-lt"/>
              <a:buAutoNum type="arabicPeriod"/>
              <a:defRPr/>
            </a:pPr>
            <a:r>
              <a:rPr lang="en-US" sz="2400" b="1" i="1" dirty="0"/>
              <a:t> Get copies of policy manuals from other agencies (preferably accredited agencies of the same or similar size and function).</a:t>
            </a:r>
          </a:p>
          <a:p>
            <a:pPr defTabSz="457200">
              <a:lnSpc>
                <a:spcPct val="120000"/>
              </a:lnSpc>
              <a:spcBef>
                <a:spcPts val="0"/>
              </a:spcBef>
              <a:buFont typeface="+mj-lt"/>
              <a:buAutoNum type="arabicPeriod"/>
              <a:defRPr/>
            </a:pPr>
            <a:endParaRPr lang="en-US" sz="1100" dirty="0"/>
          </a:p>
          <a:p>
            <a:pPr marL="0" indent="0" algn="ctr" defTabSz="457200">
              <a:lnSpc>
                <a:spcPct val="120000"/>
              </a:lnSpc>
              <a:spcBef>
                <a:spcPts val="0"/>
              </a:spcBef>
              <a:buFont typeface="Arial" panose="020B0604020202020204" pitchFamily="34" charset="0"/>
              <a:buNone/>
              <a:defRPr/>
            </a:pPr>
            <a:r>
              <a:rPr lang="en-US" sz="2000" dirty="0"/>
              <a:t>Look for IACP model polices, Insurance carrier model polices, the web, etc.   </a:t>
            </a:r>
          </a:p>
          <a:p>
            <a:pPr defTabSz="457200">
              <a:defRPr/>
            </a:pPr>
            <a:endParaRPr lang="en-US" sz="1100" dirty="0"/>
          </a:p>
        </p:txBody>
      </p:sp>
    </p:spTree>
    <p:extLst>
      <p:ext uri="{BB962C8B-B14F-4D97-AF65-F5344CB8AC3E}">
        <p14:creationId xmlns:p14="http://schemas.microsoft.com/office/powerpoint/2010/main" val="1645838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7CCC260-2766-40FF-A3C1-51B78448B861}"/>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8505C3D2-15F5-B7A0-8593-5D75B59BECEF}"/>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030BF66A-03C1-ADB9-F2BE-5D3887B410DD}"/>
              </a:ext>
            </a:extLst>
          </p:cNvPr>
          <p:cNvSpPr/>
          <p:nvPr/>
        </p:nvSpPr>
        <p:spPr>
          <a:xfrm>
            <a:off x="1586204" y="683235"/>
            <a:ext cx="7940352" cy="713232"/>
          </a:xfrm>
          <a:prstGeom prst="rect">
            <a:avLst/>
          </a:prstGeom>
          <a:noFill/>
          <a:ln/>
        </p:spPr>
        <p:txBody>
          <a:bodyPr wrap="square" lIns="0" tIns="0" rIns="0" bIns="0" rtlCol="0" anchor="ctr"/>
          <a:lstStyle/>
          <a:p>
            <a:pPr algn="ctr"/>
            <a:r>
              <a:rPr lang="en-US" sz="4800" b="1" dirty="0">
                <a:latin typeface="Bell MT" panose="02020503060305020303" pitchFamily="18" charset="0"/>
              </a:rPr>
              <a:t>What policies are necessary?</a:t>
            </a:r>
            <a:endParaRPr lang="en-US" sz="4800" dirty="0">
              <a:latin typeface="Calibri" panose="020F0502020204030204"/>
            </a:endParaRPr>
          </a:p>
        </p:txBody>
      </p:sp>
      <p:sp>
        <p:nvSpPr>
          <p:cNvPr id="6" name="Shape 4">
            <a:extLst>
              <a:ext uri="{FF2B5EF4-FFF2-40B4-BE49-F238E27FC236}">
                <a16:creationId xmlns:a16="http://schemas.microsoft.com/office/drawing/2014/main" id="{A66821FF-6E3C-30CF-E7AD-7FD6DCE01931}"/>
              </a:ext>
            </a:extLst>
          </p:cNvPr>
          <p:cNvSpPr/>
          <p:nvPr/>
        </p:nvSpPr>
        <p:spPr>
          <a:xfrm>
            <a:off x="3359644" y="1579326"/>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3" name="Content Placeholder 2">
            <a:extLst>
              <a:ext uri="{FF2B5EF4-FFF2-40B4-BE49-F238E27FC236}">
                <a16:creationId xmlns:a16="http://schemas.microsoft.com/office/drawing/2014/main" id="{FE599FE7-BB10-816A-D876-A3DC7C650825}"/>
              </a:ext>
            </a:extLst>
          </p:cNvPr>
          <p:cNvSpPr txBox="1">
            <a:spLocks/>
          </p:cNvSpPr>
          <p:nvPr/>
        </p:nvSpPr>
        <p:spPr>
          <a:xfrm>
            <a:off x="1856793" y="1726977"/>
            <a:ext cx="8705461" cy="5033487"/>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lnSpc>
                <a:spcPct val="120000"/>
              </a:lnSpc>
              <a:spcBef>
                <a:spcPts val="0"/>
              </a:spcBef>
              <a:defRPr/>
            </a:pPr>
            <a:r>
              <a:rPr lang="en-US" sz="4900" dirty="0"/>
              <a:t> Begin with the Organizational Chart.</a:t>
            </a:r>
          </a:p>
          <a:p>
            <a:pPr defTabSz="457200">
              <a:lnSpc>
                <a:spcPct val="120000"/>
              </a:lnSpc>
              <a:spcBef>
                <a:spcPts val="0"/>
              </a:spcBef>
              <a:defRPr/>
            </a:pPr>
            <a:endParaRPr lang="en-US" sz="4900" dirty="0"/>
          </a:p>
          <a:p>
            <a:pPr defTabSz="457200">
              <a:lnSpc>
                <a:spcPct val="120000"/>
              </a:lnSpc>
              <a:spcBef>
                <a:spcPts val="0"/>
              </a:spcBef>
              <a:defRPr/>
            </a:pPr>
            <a:r>
              <a:rPr lang="en-US" sz="4900" dirty="0"/>
              <a:t> What responsibilities/activities does each unit/division  oversee?</a:t>
            </a:r>
          </a:p>
          <a:p>
            <a:pPr defTabSz="457200">
              <a:lnSpc>
                <a:spcPct val="120000"/>
              </a:lnSpc>
              <a:spcBef>
                <a:spcPts val="0"/>
              </a:spcBef>
              <a:defRPr/>
            </a:pPr>
            <a:endParaRPr lang="en-US" sz="4900" dirty="0"/>
          </a:p>
          <a:p>
            <a:pPr defTabSz="457200">
              <a:lnSpc>
                <a:spcPct val="120000"/>
              </a:lnSpc>
              <a:spcBef>
                <a:spcPts val="0"/>
              </a:spcBef>
              <a:defRPr/>
            </a:pPr>
            <a:r>
              <a:rPr lang="en-US" sz="4900" dirty="0"/>
              <a:t> Review the agency’s Mission and Values.</a:t>
            </a:r>
          </a:p>
          <a:p>
            <a:pPr defTabSz="457200">
              <a:lnSpc>
                <a:spcPct val="120000"/>
              </a:lnSpc>
              <a:spcBef>
                <a:spcPts val="0"/>
              </a:spcBef>
              <a:defRPr/>
            </a:pPr>
            <a:endParaRPr lang="en-US" sz="4900" dirty="0"/>
          </a:p>
          <a:p>
            <a:pPr defTabSz="457200">
              <a:lnSpc>
                <a:spcPct val="120000"/>
              </a:lnSpc>
              <a:spcBef>
                <a:spcPts val="0"/>
              </a:spcBef>
              <a:defRPr/>
            </a:pPr>
            <a:r>
              <a:rPr lang="en-US" sz="4900" dirty="0"/>
              <a:t> What policies are needed to advance them?</a:t>
            </a:r>
          </a:p>
          <a:p>
            <a:pPr defTabSz="457200">
              <a:lnSpc>
                <a:spcPct val="120000"/>
              </a:lnSpc>
              <a:spcBef>
                <a:spcPts val="0"/>
              </a:spcBef>
              <a:defRPr/>
            </a:pPr>
            <a:endParaRPr lang="en-US" sz="4900" dirty="0"/>
          </a:p>
          <a:p>
            <a:pPr defTabSz="457200">
              <a:lnSpc>
                <a:spcPct val="120000"/>
              </a:lnSpc>
              <a:spcBef>
                <a:spcPts val="0"/>
              </a:spcBef>
              <a:defRPr/>
            </a:pPr>
            <a:r>
              <a:rPr lang="en-US" sz="4900" dirty="0"/>
              <a:t> Areas of liability and risk.</a:t>
            </a:r>
          </a:p>
          <a:p>
            <a:pPr defTabSz="457200">
              <a:lnSpc>
                <a:spcPct val="120000"/>
              </a:lnSpc>
              <a:spcBef>
                <a:spcPts val="0"/>
              </a:spcBef>
              <a:defRPr/>
            </a:pPr>
            <a:endParaRPr lang="en-US" sz="4900" dirty="0"/>
          </a:p>
          <a:p>
            <a:pPr defTabSz="457200">
              <a:lnSpc>
                <a:spcPct val="120000"/>
              </a:lnSpc>
              <a:spcBef>
                <a:spcPts val="0"/>
              </a:spcBef>
              <a:defRPr/>
            </a:pPr>
            <a:r>
              <a:rPr lang="en-US" sz="4900" dirty="0"/>
              <a:t> What activities can create Life and death situations      (previous  litigation)</a:t>
            </a:r>
          </a:p>
          <a:p>
            <a:pPr defTabSz="457200">
              <a:lnSpc>
                <a:spcPct val="120000"/>
              </a:lnSpc>
              <a:spcBef>
                <a:spcPts val="0"/>
              </a:spcBef>
              <a:defRPr/>
            </a:pPr>
            <a:endParaRPr lang="en-US" sz="4900" dirty="0"/>
          </a:p>
          <a:p>
            <a:pPr defTabSz="457200">
              <a:lnSpc>
                <a:spcPct val="120000"/>
              </a:lnSpc>
              <a:spcBef>
                <a:spcPts val="0"/>
              </a:spcBef>
              <a:defRPr/>
            </a:pPr>
            <a:r>
              <a:rPr lang="en-US" sz="4900" dirty="0"/>
              <a:t> Review of Rules and Regulations.</a:t>
            </a:r>
          </a:p>
          <a:p>
            <a:pPr defTabSz="457200">
              <a:lnSpc>
                <a:spcPct val="120000"/>
              </a:lnSpc>
              <a:spcBef>
                <a:spcPts val="0"/>
              </a:spcBef>
              <a:defRPr/>
            </a:pPr>
            <a:endParaRPr lang="en-US" sz="4900" dirty="0"/>
          </a:p>
          <a:p>
            <a:pPr defTabSz="457200">
              <a:lnSpc>
                <a:spcPct val="120000"/>
              </a:lnSpc>
              <a:spcBef>
                <a:spcPts val="0"/>
              </a:spcBef>
              <a:defRPr/>
            </a:pPr>
            <a:r>
              <a:rPr lang="en-US" sz="4900" dirty="0"/>
              <a:t> What policies are needed to reinforce them?</a:t>
            </a:r>
          </a:p>
          <a:p>
            <a:pPr defTabSz="457200">
              <a:lnSpc>
                <a:spcPct val="120000"/>
              </a:lnSpc>
              <a:spcBef>
                <a:spcPts val="0"/>
              </a:spcBef>
              <a:defRPr/>
            </a:pPr>
            <a:endParaRPr lang="en-US" sz="4900" dirty="0"/>
          </a:p>
          <a:p>
            <a:pPr defTabSz="457200">
              <a:lnSpc>
                <a:spcPct val="120000"/>
              </a:lnSpc>
              <a:spcBef>
                <a:spcPts val="0"/>
              </a:spcBef>
              <a:defRPr/>
            </a:pPr>
            <a:r>
              <a:rPr lang="en-US" sz="4900" dirty="0"/>
              <a:t> Review Any and all existing policies and/or table of contents from agency or outside source.</a:t>
            </a:r>
          </a:p>
          <a:p>
            <a:pPr defTabSz="457200">
              <a:defRPr/>
            </a:pPr>
            <a:endParaRPr lang="en-US" sz="700" dirty="0"/>
          </a:p>
          <a:p>
            <a:pPr marL="0" indent="0" algn="ctr" defTabSz="457200">
              <a:buFont typeface="Arial" panose="020B0604020202020204" pitchFamily="34" charset="0"/>
              <a:buNone/>
              <a:defRPr/>
            </a:pPr>
            <a:r>
              <a:rPr lang="en-US" sz="5800" dirty="0">
                <a:solidFill>
                  <a:srgbClr val="FF3300"/>
                </a:solidFill>
              </a:rPr>
              <a:t>Review Accreditation standards!!</a:t>
            </a:r>
          </a:p>
        </p:txBody>
      </p:sp>
    </p:spTree>
    <p:extLst>
      <p:ext uri="{BB962C8B-B14F-4D97-AF65-F5344CB8AC3E}">
        <p14:creationId xmlns:p14="http://schemas.microsoft.com/office/powerpoint/2010/main" val="1949499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6E009-AD83-74B0-474F-F74442436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E2A3E-5D7A-893A-CDA0-7F7A42E37DE8}"/>
              </a:ext>
            </a:extLst>
          </p:cNvPr>
          <p:cNvSpPr>
            <a:spLocks noGrp="1"/>
          </p:cNvSpPr>
          <p:nvPr>
            <p:ph type="title"/>
          </p:nvPr>
        </p:nvSpPr>
        <p:spPr>
          <a:xfrm>
            <a:off x="2352860" y="879407"/>
            <a:ext cx="7115384" cy="595132"/>
          </a:xfrm>
        </p:spPr>
        <p:txBody>
          <a:bodyPr/>
          <a:lstStyle/>
          <a:p>
            <a:pPr algn="ctr"/>
            <a:r>
              <a:rPr lang="en-US" sz="4000" dirty="0">
                <a:latin typeface="Bell MT" panose="02020503060305020303" pitchFamily="18" charset="0"/>
              </a:rPr>
              <a:t>Additional Research needed?</a:t>
            </a:r>
            <a:endParaRPr lang="en-US" sz="4000" dirty="0"/>
          </a:p>
        </p:txBody>
      </p:sp>
      <p:pic>
        <p:nvPicPr>
          <p:cNvPr id="6" name="Picture 5">
            <a:extLst>
              <a:ext uri="{FF2B5EF4-FFF2-40B4-BE49-F238E27FC236}">
                <a16:creationId xmlns:a16="http://schemas.microsoft.com/office/drawing/2014/main" id="{999B302B-7905-47FD-0B93-C28B23327F6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08" y="2482417"/>
            <a:ext cx="2301474" cy="2301474"/>
          </a:xfrm>
          <a:prstGeom prst="rect">
            <a:avLst/>
          </a:prstGeom>
        </p:spPr>
      </p:pic>
      <p:sp>
        <p:nvSpPr>
          <p:cNvPr id="7" name="Shape 3">
            <a:extLst>
              <a:ext uri="{FF2B5EF4-FFF2-40B4-BE49-F238E27FC236}">
                <a16:creationId xmlns:a16="http://schemas.microsoft.com/office/drawing/2014/main" id="{B71F7655-47E2-C354-8FDF-0FF2E2FAD273}"/>
              </a:ext>
            </a:extLst>
          </p:cNvPr>
          <p:cNvSpPr/>
          <p:nvPr/>
        </p:nvSpPr>
        <p:spPr>
          <a:xfrm>
            <a:off x="2875376" y="1603440"/>
            <a:ext cx="6816803" cy="53181"/>
          </a:xfrm>
          <a:prstGeom prst="rect">
            <a:avLst/>
          </a:prstGeom>
          <a:solidFill>
            <a:srgbClr val="EBC558"/>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4" name="Content Placeholder 2">
            <a:extLst>
              <a:ext uri="{FF2B5EF4-FFF2-40B4-BE49-F238E27FC236}">
                <a16:creationId xmlns:a16="http://schemas.microsoft.com/office/drawing/2014/main" id="{56BA6045-4FB7-5C8C-221D-1FB39B33B0EC}"/>
              </a:ext>
            </a:extLst>
          </p:cNvPr>
          <p:cNvSpPr txBox="1">
            <a:spLocks noChangeArrowheads="1"/>
          </p:cNvSpPr>
          <p:nvPr/>
        </p:nvSpPr>
        <p:spPr>
          <a:xfrm>
            <a:off x="3508862" y="2083088"/>
            <a:ext cx="6064346" cy="44708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tint val="82000"/>
                  </a:schemeClr>
                </a:solidFill>
                <a:latin typeface="Cambria" panose="02040503050406030204" pitchFamily="18" charset="0"/>
                <a:ea typeface="Cambria" panose="02040503050406030204" pitchFamily="18"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Cambria" panose="02040503050406030204" pitchFamily="18" charset="0"/>
                <a:ea typeface="Cambria" panose="02040503050406030204" pitchFamily="18"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Cambria" panose="02040503050406030204" pitchFamily="18" charset="0"/>
                <a:ea typeface="Cambria" panose="02040503050406030204" pitchFamily="18"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defTabSz="457200">
              <a:defRPr/>
            </a:pPr>
            <a:r>
              <a:rPr lang="en-US" altLang="en-US" dirty="0"/>
              <a:t>Are there any </a:t>
            </a:r>
            <a:r>
              <a:rPr lang="en-US" altLang="en-US" b="1" i="1" dirty="0"/>
              <a:t>state/federal laws </a:t>
            </a:r>
            <a:r>
              <a:rPr lang="en-US" altLang="en-US" dirty="0"/>
              <a:t>that effect the policy?</a:t>
            </a:r>
          </a:p>
          <a:p>
            <a:pPr defTabSz="457200">
              <a:defRPr/>
            </a:pPr>
            <a:endParaRPr lang="en-US" altLang="en-US" dirty="0"/>
          </a:p>
          <a:p>
            <a:pPr defTabSz="457200">
              <a:defRPr/>
            </a:pPr>
            <a:r>
              <a:rPr lang="en-US" altLang="en-US" dirty="0"/>
              <a:t>Are there any </a:t>
            </a:r>
            <a:r>
              <a:rPr lang="en-US" altLang="en-US" b="1" i="1" dirty="0"/>
              <a:t>local ordinances </a:t>
            </a:r>
            <a:r>
              <a:rPr lang="en-US" altLang="en-US" dirty="0"/>
              <a:t>that effect the policy?</a:t>
            </a:r>
          </a:p>
          <a:p>
            <a:pPr defTabSz="457200">
              <a:defRPr/>
            </a:pPr>
            <a:endParaRPr lang="en-US" altLang="en-US" dirty="0"/>
          </a:p>
          <a:p>
            <a:pPr defTabSz="457200">
              <a:defRPr/>
            </a:pPr>
            <a:r>
              <a:rPr lang="en-US" altLang="en-US" dirty="0"/>
              <a:t>Does the </a:t>
            </a:r>
            <a:r>
              <a:rPr lang="en-US" altLang="en-US" b="1" i="1" dirty="0"/>
              <a:t>union contract </a:t>
            </a:r>
            <a:r>
              <a:rPr lang="en-US" altLang="en-US" dirty="0"/>
              <a:t>effect the policy?</a:t>
            </a:r>
          </a:p>
          <a:p>
            <a:pPr defTabSz="457200">
              <a:defRPr/>
            </a:pPr>
            <a:endParaRPr lang="en-US" altLang="en-US" dirty="0"/>
          </a:p>
          <a:p>
            <a:pPr defTabSz="457200">
              <a:defRPr/>
            </a:pPr>
            <a:r>
              <a:rPr lang="en-US" altLang="en-US" dirty="0"/>
              <a:t>Any recent </a:t>
            </a:r>
            <a:r>
              <a:rPr lang="en-US" altLang="en-US" b="1" i="1" dirty="0"/>
              <a:t>case law </a:t>
            </a:r>
            <a:r>
              <a:rPr lang="en-US" altLang="en-US" dirty="0"/>
              <a:t>that effects the policy?</a:t>
            </a:r>
          </a:p>
        </p:txBody>
      </p:sp>
    </p:spTree>
    <p:extLst>
      <p:ext uri="{BB962C8B-B14F-4D97-AF65-F5344CB8AC3E}">
        <p14:creationId xmlns:p14="http://schemas.microsoft.com/office/powerpoint/2010/main" val="221656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E8D1988-925B-8AC5-8601-E3B9B5A09501}"/>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4CC56CD5-08C7-92E8-A240-57634BB9A278}"/>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100159FD-18A8-772D-D1ED-5ED09063BD9D}"/>
              </a:ext>
            </a:extLst>
          </p:cNvPr>
          <p:cNvSpPr/>
          <p:nvPr/>
        </p:nvSpPr>
        <p:spPr>
          <a:xfrm>
            <a:off x="2285241" y="610525"/>
            <a:ext cx="6737462" cy="713232"/>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800" b="1" dirty="0">
                <a:latin typeface="Bell MT" panose="02020503060305020303" pitchFamily="18" charset="0"/>
              </a:rPr>
              <a:t>Purpose Section</a:t>
            </a:r>
            <a:endParaRPr lang="en-US" sz="4800" dirty="0">
              <a:solidFill>
                <a:prstClr val="black"/>
              </a:solidFill>
              <a:latin typeface="Calibri" panose="020F0502020204030204"/>
            </a:endParaRPr>
          </a:p>
        </p:txBody>
      </p:sp>
      <p:sp>
        <p:nvSpPr>
          <p:cNvPr id="6" name="Shape 4">
            <a:extLst>
              <a:ext uri="{FF2B5EF4-FFF2-40B4-BE49-F238E27FC236}">
                <a16:creationId xmlns:a16="http://schemas.microsoft.com/office/drawing/2014/main" id="{F7D0EAF0-0788-DBA5-1F79-B80D2D317F9B}"/>
              </a:ext>
            </a:extLst>
          </p:cNvPr>
          <p:cNvSpPr/>
          <p:nvPr/>
        </p:nvSpPr>
        <p:spPr>
          <a:xfrm>
            <a:off x="3400075" y="1538431"/>
            <a:ext cx="5242560" cy="48768"/>
          </a:xfrm>
          <a:prstGeom prst="rect">
            <a:avLst/>
          </a:prstGeom>
          <a:solidFill>
            <a:srgbClr val="EBC558"/>
          </a:solidFill>
          <a:ln w="12700">
            <a:solidFill>
              <a:srgbClr val="EBC558"/>
            </a:solidFill>
            <a:prstDash val="solid"/>
          </a:ln>
        </p:spPr>
        <p:txBody>
          <a:bodyPr/>
          <a:lstStyle/>
          <a:p>
            <a:endParaRPr lang="en-US" sz="2400"/>
          </a:p>
        </p:txBody>
      </p:sp>
      <p:graphicFrame>
        <p:nvGraphicFramePr>
          <p:cNvPr id="2" name="Rectangle 3">
            <a:extLst>
              <a:ext uri="{FF2B5EF4-FFF2-40B4-BE49-F238E27FC236}">
                <a16:creationId xmlns:a16="http://schemas.microsoft.com/office/drawing/2014/main" id="{AC9C9766-F3B6-6EB1-0E05-0583A93A37EE}"/>
              </a:ext>
            </a:extLst>
          </p:cNvPr>
          <p:cNvGraphicFramePr>
            <a:graphicFrameLocks/>
          </p:cNvGraphicFramePr>
          <p:nvPr>
            <p:extLst>
              <p:ext uri="{D42A27DB-BD31-4B8C-83A1-F6EECF244321}">
                <p14:modId xmlns:p14="http://schemas.microsoft.com/office/powerpoint/2010/main" val="4239479148"/>
              </p:ext>
            </p:extLst>
          </p:nvPr>
        </p:nvGraphicFramePr>
        <p:xfrm>
          <a:off x="2820519" y="1830915"/>
          <a:ext cx="6737462" cy="4539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3917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A60AA52-7B06-5D7E-43DA-2D87BCD99360}"/>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20939294-7EDF-9AA7-EC83-AFAEFE146D76}"/>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FA075F31-2DAC-E3B0-3297-9E70DB07528E}"/>
              </a:ext>
            </a:extLst>
          </p:cNvPr>
          <p:cNvSpPr/>
          <p:nvPr/>
        </p:nvSpPr>
        <p:spPr>
          <a:xfrm>
            <a:off x="2285241" y="610525"/>
            <a:ext cx="6737462" cy="713232"/>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800" b="1" dirty="0">
                <a:latin typeface="Bell MT" panose="02020503060305020303" pitchFamily="18" charset="0"/>
              </a:rPr>
              <a:t>Policy Section</a:t>
            </a:r>
            <a:endParaRPr lang="en-US" sz="4800" dirty="0">
              <a:solidFill>
                <a:prstClr val="black"/>
              </a:solidFill>
              <a:latin typeface="Calibri" panose="020F0502020204030204"/>
            </a:endParaRPr>
          </a:p>
        </p:txBody>
      </p:sp>
      <p:sp>
        <p:nvSpPr>
          <p:cNvPr id="6" name="Shape 4">
            <a:extLst>
              <a:ext uri="{FF2B5EF4-FFF2-40B4-BE49-F238E27FC236}">
                <a16:creationId xmlns:a16="http://schemas.microsoft.com/office/drawing/2014/main" id="{EE087B7B-0A28-0655-8278-729CC8BE6E3C}"/>
              </a:ext>
            </a:extLst>
          </p:cNvPr>
          <p:cNvSpPr/>
          <p:nvPr/>
        </p:nvSpPr>
        <p:spPr>
          <a:xfrm>
            <a:off x="3390744" y="1454455"/>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3" name="Rectangle 3">
            <a:extLst>
              <a:ext uri="{FF2B5EF4-FFF2-40B4-BE49-F238E27FC236}">
                <a16:creationId xmlns:a16="http://schemas.microsoft.com/office/drawing/2014/main" id="{5461B7ED-3FD5-78FC-9EF8-1C0FA2E83FF7}"/>
              </a:ext>
            </a:extLst>
          </p:cNvPr>
          <p:cNvSpPr txBox="1">
            <a:spLocks noChangeArrowheads="1"/>
          </p:cNvSpPr>
          <p:nvPr/>
        </p:nvSpPr>
        <p:spPr>
          <a:xfrm>
            <a:off x="1633254" y="1830112"/>
            <a:ext cx="8284029" cy="42627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en-US" altLang="en-US" sz="2000" dirty="0"/>
              <a:t>Describes objectives, strategies, goals, culture, vision, mission, and other guiding principles for the topic stated in “TITLE” and “PURPOSE”.</a:t>
            </a:r>
          </a:p>
          <a:p>
            <a:pPr marL="0" indent="0">
              <a:spcBef>
                <a:spcPct val="0"/>
              </a:spcBef>
              <a:buFont typeface="Arial" panose="020B0604020202020204" pitchFamily="34" charset="0"/>
              <a:buNone/>
            </a:pPr>
            <a:endParaRPr lang="en-US" altLang="en-US" sz="2000" dirty="0"/>
          </a:p>
          <a:p>
            <a:pPr>
              <a:spcBef>
                <a:spcPct val="0"/>
              </a:spcBef>
            </a:pPr>
            <a:r>
              <a:rPr lang="en-US" altLang="en-US" sz="2000" dirty="0"/>
              <a:t>Can be a single paragraph, several sentences, and sometimes several pages. </a:t>
            </a:r>
            <a:r>
              <a:rPr lang="en-US" altLang="en-US" sz="1400" dirty="0"/>
              <a:t>(structured accordingly, outline format?)</a:t>
            </a:r>
          </a:p>
          <a:p>
            <a:pPr marL="0" indent="0">
              <a:spcBef>
                <a:spcPct val="0"/>
              </a:spcBef>
              <a:buFont typeface="Arial" panose="020B0604020202020204" pitchFamily="34" charset="0"/>
              <a:buNone/>
            </a:pPr>
            <a:endParaRPr lang="en-US" altLang="en-US" sz="1400" dirty="0"/>
          </a:p>
          <a:p>
            <a:pPr>
              <a:spcBef>
                <a:spcPct val="0"/>
              </a:spcBef>
            </a:pPr>
            <a:r>
              <a:rPr lang="en-US" altLang="en-US" sz="2000" dirty="0"/>
              <a:t>Opening sentence might say: “The policy of XYZ Police Department is to: (Follow with statements or indented sentences and be consistent)” </a:t>
            </a:r>
            <a:r>
              <a:rPr lang="en-US" altLang="en-US" sz="2000" dirty="0">
                <a:solidFill>
                  <a:schemeClr val="folHlink"/>
                </a:solidFill>
              </a:rPr>
              <a:t>.</a:t>
            </a:r>
          </a:p>
          <a:p>
            <a:pPr>
              <a:spcBef>
                <a:spcPct val="0"/>
              </a:spcBef>
            </a:pPr>
            <a:endParaRPr lang="en-US" altLang="en-US" sz="800" b="1" dirty="0">
              <a:solidFill>
                <a:srgbClr val="0070C0"/>
              </a:solidFill>
            </a:endParaRPr>
          </a:p>
          <a:p>
            <a:pPr>
              <a:spcBef>
                <a:spcPct val="0"/>
              </a:spcBef>
            </a:pPr>
            <a:endParaRPr lang="en-US" altLang="en-US" sz="800" b="1" dirty="0">
              <a:solidFill>
                <a:srgbClr val="0070C0"/>
              </a:solidFill>
            </a:endParaRPr>
          </a:p>
          <a:p>
            <a:pPr>
              <a:spcBef>
                <a:spcPct val="0"/>
              </a:spcBef>
            </a:pPr>
            <a:r>
              <a:rPr lang="en-US" altLang="en-US" sz="2000" b="1" dirty="0">
                <a:solidFill>
                  <a:srgbClr val="FF3300"/>
                </a:solidFill>
              </a:rPr>
              <a:t>Be careful:</a:t>
            </a:r>
          </a:p>
          <a:p>
            <a:pPr lvl="1">
              <a:spcBef>
                <a:spcPct val="0"/>
              </a:spcBef>
            </a:pPr>
            <a:r>
              <a:rPr lang="en-US" altLang="en-US" sz="1600" b="1" dirty="0">
                <a:solidFill>
                  <a:srgbClr val="FF3300"/>
                </a:solidFill>
              </a:rPr>
              <a:t>Don’t</a:t>
            </a:r>
            <a:r>
              <a:rPr lang="en-US" altLang="en-US" sz="1600" dirty="0"/>
              <a:t> omit the “Policy” section heading when you don’t think there are any policy statements surrounding procedures </a:t>
            </a:r>
            <a:r>
              <a:rPr lang="en-US" altLang="en-US" sz="1600" i="1" dirty="0"/>
              <a:t>(there is always a policy that guides a procedure… always).</a:t>
            </a:r>
          </a:p>
          <a:p>
            <a:pPr lvl="1">
              <a:spcBef>
                <a:spcPct val="0"/>
              </a:spcBef>
            </a:pPr>
            <a:r>
              <a:rPr lang="en-US" altLang="en-US" sz="1600" b="1" dirty="0">
                <a:solidFill>
                  <a:srgbClr val="FF3300"/>
                </a:solidFill>
              </a:rPr>
              <a:t>Don’t</a:t>
            </a:r>
            <a:r>
              <a:rPr lang="en-US" altLang="en-US" sz="1600" dirty="0"/>
              <a:t> write policy statements that do not support the main focus of the “Purpose” section heading or the “Title” of the document.</a:t>
            </a:r>
          </a:p>
          <a:p>
            <a:pPr lvl="1">
              <a:spcBef>
                <a:spcPct val="0"/>
              </a:spcBef>
            </a:pPr>
            <a:r>
              <a:rPr lang="en-US" altLang="en-US" sz="1600" b="1" dirty="0">
                <a:solidFill>
                  <a:srgbClr val="FF3300"/>
                </a:solidFill>
              </a:rPr>
              <a:t>Don’t</a:t>
            </a:r>
            <a:r>
              <a:rPr lang="en-US" altLang="en-US" sz="1600" dirty="0"/>
              <a:t> use specific procedural statements instead of general policy statements.</a:t>
            </a:r>
          </a:p>
          <a:p>
            <a:pPr>
              <a:lnSpc>
                <a:spcPct val="80000"/>
              </a:lnSpc>
              <a:buFont typeface="Wingdings" panose="05000000000000000000" pitchFamily="2" charset="2"/>
              <a:buNone/>
            </a:pPr>
            <a:endParaRPr lang="en-US" altLang="en-US" sz="2000" dirty="0"/>
          </a:p>
        </p:txBody>
      </p:sp>
    </p:spTree>
    <p:extLst>
      <p:ext uri="{BB962C8B-B14F-4D97-AF65-F5344CB8AC3E}">
        <p14:creationId xmlns:p14="http://schemas.microsoft.com/office/powerpoint/2010/main" val="1520410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5C62824-773C-B1A9-C54B-D3219A738952}"/>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9EF13DAC-89B7-28B3-01BA-A05A98E55CFE}"/>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7A14F6DB-4C25-96B1-6DBB-D6C9CB69973E}"/>
              </a:ext>
            </a:extLst>
          </p:cNvPr>
          <p:cNvSpPr/>
          <p:nvPr/>
        </p:nvSpPr>
        <p:spPr>
          <a:xfrm>
            <a:off x="2331894" y="765109"/>
            <a:ext cx="6737462"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800" b="1" dirty="0">
                <a:latin typeface="Bell MT" pitchFamily="18" charset="0"/>
              </a:rPr>
              <a:t>Policy Statement</a:t>
            </a:r>
          </a:p>
        </p:txBody>
      </p:sp>
      <p:sp>
        <p:nvSpPr>
          <p:cNvPr id="6" name="Shape 4">
            <a:extLst>
              <a:ext uri="{FF2B5EF4-FFF2-40B4-BE49-F238E27FC236}">
                <a16:creationId xmlns:a16="http://schemas.microsoft.com/office/drawing/2014/main" id="{96D086C0-5BCB-D408-0A99-53535C44B6E0}"/>
              </a:ext>
            </a:extLst>
          </p:cNvPr>
          <p:cNvSpPr/>
          <p:nvPr/>
        </p:nvSpPr>
        <p:spPr>
          <a:xfrm>
            <a:off x="3306768" y="1658151"/>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2" name="Rectangle 3">
            <a:extLst>
              <a:ext uri="{FF2B5EF4-FFF2-40B4-BE49-F238E27FC236}">
                <a16:creationId xmlns:a16="http://schemas.microsoft.com/office/drawing/2014/main" id="{4F34B616-DB49-70D5-987F-2C22EF4C962F}"/>
              </a:ext>
            </a:extLst>
          </p:cNvPr>
          <p:cNvSpPr txBox="1">
            <a:spLocks noChangeArrowheads="1"/>
          </p:cNvSpPr>
          <p:nvPr/>
        </p:nvSpPr>
        <p:spPr>
          <a:xfrm>
            <a:off x="1585824" y="2025154"/>
            <a:ext cx="8229600" cy="4800600"/>
          </a:xfrm>
          <a:prstGeom prst="rect">
            <a:avLst/>
          </a:prstGeom>
        </p:spPr>
        <p:txBody>
          <a:bodyPr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Font typeface="Arial" panose="020B0604020202020204" pitchFamily="34" charset="0"/>
              <a:buNone/>
              <a:defRPr/>
            </a:pPr>
            <a:endParaRPr lang="en-US" sz="1600" dirty="0"/>
          </a:p>
          <a:p>
            <a:pPr algn="just">
              <a:lnSpc>
                <a:spcPct val="110000"/>
              </a:lnSpc>
              <a:spcBef>
                <a:spcPts val="0"/>
              </a:spcBef>
              <a:defRPr/>
            </a:pPr>
            <a:r>
              <a:rPr lang="en-US" sz="2000" dirty="0"/>
              <a:t>It is the policy of the Anytown Police Department to provide a professional standard of law enforcement service to the community. In fulfilling that responsibility, it is essential that department personnel be properly trained. This is true not only at the entrance level where officers must receive basic training prior to assuming police responsibilities, but it is a continuous process throughout each officer’s career. </a:t>
            </a:r>
          </a:p>
          <a:p>
            <a:pPr>
              <a:lnSpc>
                <a:spcPct val="110000"/>
              </a:lnSpc>
              <a:spcBef>
                <a:spcPts val="0"/>
              </a:spcBef>
              <a:buFont typeface="Wingdings" panose="05000000000000000000" pitchFamily="2" charset="2"/>
              <a:buNone/>
              <a:defRPr/>
            </a:pPr>
            <a:endParaRPr lang="en-US" sz="2000" dirty="0"/>
          </a:p>
          <a:p>
            <a:pPr algn="just">
              <a:lnSpc>
                <a:spcPct val="110000"/>
              </a:lnSpc>
              <a:spcBef>
                <a:spcPts val="0"/>
              </a:spcBef>
              <a:defRPr/>
            </a:pPr>
            <a:r>
              <a:rPr lang="en-US" sz="2000" dirty="0"/>
              <a:t>It is the policy of the Anytown Police Department to recognize and respect the value and special integrity of each human life. In vesting police officers with the lawful authority to use force to protect the public welfare, a careful balancing of all human interests is required. Therefore, it is the policy of this department that police officers will use only that force that is reasonably necessary to accomplish lawful objectives.</a:t>
            </a:r>
          </a:p>
          <a:p>
            <a:pPr>
              <a:lnSpc>
                <a:spcPct val="80000"/>
              </a:lnSpc>
              <a:buFont typeface="Wingdings" panose="05000000000000000000" pitchFamily="2" charset="2"/>
              <a:buNone/>
              <a:defRPr/>
            </a:pPr>
            <a:endParaRPr lang="en-US" sz="1600" dirty="0"/>
          </a:p>
        </p:txBody>
      </p:sp>
      <p:sp>
        <p:nvSpPr>
          <p:cNvPr id="4" name="TextBox 3">
            <a:extLst>
              <a:ext uri="{FF2B5EF4-FFF2-40B4-BE49-F238E27FC236}">
                <a16:creationId xmlns:a16="http://schemas.microsoft.com/office/drawing/2014/main" id="{91195E26-DDFA-CBD0-3FCA-FBE486E6B7AB}"/>
              </a:ext>
            </a:extLst>
          </p:cNvPr>
          <p:cNvSpPr txBox="1"/>
          <p:nvPr/>
        </p:nvSpPr>
        <p:spPr>
          <a:xfrm>
            <a:off x="4737059" y="1706919"/>
            <a:ext cx="1927131" cy="861774"/>
          </a:xfrm>
          <a:prstGeom prst="rect">
            <a:avLst/>
          </a:prstGeom>
          <a:noFill/>
        </p:spPr>
        <p:txBody>
          <a:bodyPr wrap="none" rtlCol="0">
            <a:spAutoFit/>
          </a:bodyPr>
          <a:lstStyle/>
          <a:p>
            <a:r>
              <a:rPr lang="en-US" sz="3200" b="1" i="1" u="sng" dirty="0">
                <a:solidFill>
                  <a:srgbClr val="FF3300"/>
                </a:solidFill>
                <a:latin typeface="Bell MT" pitchFamily="18" charset="0"/>
              </a:rPr>
              <a:t>Examples</a:t>
            </a:r>
            <a:endParaRPr lang="en-US" sz="3200" i="1" dirty="0">
              <a:solidFill>
                <a:prstClr val="black"/>
              </a:solidFill>
              <a:latin typeface="Calibri" panose="020F0502020204030204"/>
            </a:endParaRPr>
          </a:p>
          <a:p>
            <a:endParaRPr lang="en-US" dirty="0"/>
          </a:p>
        </p:txBody>
      </p:sp>
    </p:spTree>
    <p:extLst>
      <p:ext uri="{BB962C8B-B14F-4D97-AF65-F5344CB8AC3E}">
        <p14:creationId xmlns:p14="http://schemas.microsoft.com/office/powerpoint/2010/main" val="3309648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D0C52BB-5F82-4036-3DB6-73D37CB6A049}"/>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366AE012-B766-5EB0-AFFA-B16A9B62351A}"/>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8C909404-DC77-DE05-E5AE-83DA43EE3749}"/>
              </a:ext>
            </a:extLst>
          </p:cNvPr>
          <p:cNvSpPr/>
          <p:nvPr/>
        </p:nvSpPr>
        <p:spPr>
          <a:xfrm>
            <a:off x="2313232" y="603522"/>
            <a:ext cx="6737462"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800" b="1" dirty="0">
                <a:latin typeface="Bell MT" pitchFamily="18" charset="0"/>
              </a:rPr>
              <a:t>Definitions Section </a:t>
            </a:r>
          </a:p>
        </p:txBody>
      </p:sp>
      <p:sp>
        <p:nvSpPr>
          <p:cNvPr id="6" name="Shape 4">
            <a:extLst>
              <a:ext uri="{FF2B5EF4-FFF2-40B4-BE49-F238E27FC236}">
                <a16:creationId xmlns:a16="http://schemas.microsoft.com/office/drawing/2014/main" id="{D350F9B8-2CE4-2A13-1D83-81A8D9A2CC28}"/>
              </a:ext>
            </a:extLst>
          </p:cNvPr>
          <p:cNvSpPr/>
          <p:nvPr/>
        </p:nvSpPr>
        <p:spPr>
          <a:xfrm>
            <a:off x="3586686" y="1441432"/>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3" name="Rectangle 3">
            <a:extLst>
              <a:ext uri="{FF2B5EF4-FFF2-40B4-BE49-F238E27FC236}">
                <a16:creationId xmlns:a16="http://schemas.microsoft.com/office/drawing/2014/main" id="{30C5CA7D-6E9D-61D2-6F23-F6CD7101FB80}"/>
              </a:ext>
            </a:extLst>
          </p:cNvPr>
          <p:cNvSpPr txBox="1">
            <a:spLocks noChangeArrowheads="1"/>
          </p:cNvSpPr>
          <p:nvPr/>
        </p:nvSpPr>
        <p:spPr>
          <a:xfrm>
            <a:off x="536199" y="1647949"/>
            <a:ext cx="10683551" cy="4850387"/>
          </a:xfrm>
          <a:prstGeom prst="rect">
            <a:avLst/>
          </a:prstGeom>
        </p:spPr>
        <p:txBody>
          <a:bodyPr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indent="-457200">
              <a:lnSpc>
                <a:spcPct val="120000"/>
              </a:lnSpc>
              <a:spcBef>
                <a:spcPts val="0"/>
              </a:spcBef>
              <a:defRPr/>
            </a:pPr>
            <a:r>
              <a:rPr lang="en-US" sz="1700" dirty="0"/>
              <a:t>Defines objects or terms like acronyms, abbreviations,  forms, reports, flow charts, models, words infrequently used, or technical language.</a:t>
            </a:r>
          </a:p>
          <a:p>
            <a:pPr marL="685800" indent="-457200">
              <a:lnSpc>
                <a:spcPct val="120000"/>
              </a:lnSpc>
              <a:spcBef>
                <a:spcPts val="0"/>
              </a:spcBef>
              <a:defRPr/>
            </a:pPr>
            <a:endParaRPr lang="en-US" sz="1700" dirty="0"/>
          </a:p>
          <a:p>
            <a:pPr marL="685800" indent="-457200">
              <a:lnSpc>
                <a:spcPct val="120000"/>
              </a:lnSpc>
              <a:spcBef>
                <a:spcPts val="0"/>
              </a:spcBef>
              <a:defRPr/>
            </a:pPr>
            <a:r>
              <a:rPr lang="en-US" sz="1700" dirty="0"/>
              <a:t>Don’t assume your audience has the same vocabulary as you.</a:t>
            </a:r>
          </a:p>
          <a:p>
            <a:pPr marL="685800" indent="-457200">
              <a:lnSpc>
                <a:spcPct val="120000"/>
              </a:lnSpc>
              <a:spcBef>
                <a:spcPts val="0"/>
              </a:spcBef>
              <a:defRPr/>
            </a:pPr>
            <a:endParaRPr lang="en-US" sz="1700" dirty="0"/>
          </a:p>
          <a:p>
            <a:pPr lvl="1" indent="0">
              <a:lnSpc>
                <a:spcPct val="120000"/>
              </a:lnSpc>
              <a:spcBef>
                <a:spcPts val="0"/>
              </a:spcBef>
              <a:buFont typeface="Arial" panose="020B0604020202020204" pitchFamily="34" charset="0"/>
              <a:buNone/>
              <a:defRPr/>
            </a:pPr>
            <a:r>
              <a:rPr lang="en-US" sz="1700" b="1" dirty="0">
                <a:solidFill>
                  <a:srgbClr val="FF3300"/>
                </a:solidFill>
              </a:rPr>
              <a:t>Example:</a:t>
            </a:r>
            <a:r>
              <a:rPr lang="en-US" sz="1700" dirty="0"/>
              <a:t> Domestic Violence Sexual Assault Reporting Form (DV/SA) – form completed by a law enforcement officer who responds to or investigates a domestic violence incident, restraining order violation or sexual.</a:t>
            </a:r>
          </a:p>
          <a:p>
            <a:pPr lvl="1" indent="0">
              <a:lnSpc>
                <a:spcPct val="120000"/>
              </a:lnSpc>
              <a:spcBef>
                <a:spcPts val="0"/>
              </a:spcBef>
              <a:buFont typeface="Arial" panose="020B0604020202020204" pitchFamily="34" charset="0"/>
              <a:buNone/>
              <a:defRPr/>
            </a:pPr>
            <a:endParaRPr lang="en-US" sz="1700" dirty="0"/>
          </a:p>
          <a:p>
            <a:pPr lvl="1" indent="0">
              <a:lnSpc>
                <a:spcPct val="120000"/>
              </a:lnSpc>
              <a:spcBef>
                <a:spcPts val="0"/>
              </a:spcBef>
              <a:buFont typeface="Arial" panose="020B0604020202020204" pitchFamily="34" charset="0"/>
              <a:buNone/>
              <a:defRPr/>
            </a:pPr>
            <a:r>
              <a:rPr lang="en-US" sz="1700" b="1" dirty="0">
                <a:solidFill>
                  <a:srgbClr val="FF3300"/>
                </a:solidFill>
              </a:rPr>
              <a:t>Example:</a:t>
            </a:r>
            <a:r>
              <a:rPr lang="en-US" sz="1700" dirty="0">
                <a:solidFill>
                  <a:srgbClr val="FF3300"/>
                </a:solidFill>
              </a:rPr>
              <a:t> </a:t>
            </a:r>
            <a:r>
              <a:rPr lang="en-US" sz="1700" dirty="0"/>
              <a:t>FTO – Field Training Officer</a:t>
            </a:r>
          </a:p>
          <a:p>
            <a:pPr indent="0">
              <a:lnSpc>
                <a:spcPct val="120000"/>
              </a:lnSpc>
              <a:spcBef>
                <a:spcPts val="0"/>
              </a:spcBef>
              <a:buFont typeface="Arial" panose="020B0604020202020204" pitchFamily="34" charset="0"/>
              <a:buNone/>
              <a:defRPr/>
            </a:pPr>
            <a:endParaRPr lang="en-US" sz="1700" b="1" dirty="0"/>
          </a:p>
          <a:p>
            <a:pPr indent="0">
              <a:lnSpc>
                <a:spcPct val="120000"/>
              </a:lnSpc>
              <a:spcBef>
                <a:spcPts val="0"/>
              </a:spcBef>
              <a:buFont typeface="Arial" panose="020B0604020202020204" pitchFamily="34" charset="0"/>
              <a:buNone/>
              <a:defRPr/>
            </a:pPr>
            <a:r>
              <a:rPr lang="en-US" sz="1700" b="1" dirty="0">
                <a:solidFill>
                  <a:srgbClr val="FF3300"/>
                </a:solidFill>
              </a:rPr>
              <a:t>Be Careful:</a:t>
            </a:r>
          </a:p>
          <a:p>
            <a:pPr marL="1028700" lvl="1" indent="-342900">
              <a:lnSpc>
                <a:spcPct val="120000"/>
              </a:lnSpc>
              <a:spcBef>
                <a:spcPts val="0"/>
              </a:spcBef>
              <a:buFont typeface="Wingdings" panose="05000000000000000000" pitchFamily="2" charset="2"/>
              <a:buChar char="§"/>
              <a:defRPr/>
            </a:pPr>
            <a:r>
              <a:rPr lang="en-US" sz="1700" dirty="0"/>
              <a:t>Don’t omit this section. Most, if not all, policies and procedures have particular points that need to be defined or explained.</a:t>
            </a:r>
          </a:p>
          <a:p>
            <a:pPr lvl="1" indent="0">
              <a:lnSpc>
                <a:spcPct val="120000"/>
              </a:lnSpc>
              <a:spcBef>
                <a:spcPts val="0"/>
              </a:spcBef>
              <a:buFont typeface="Arial" panose="020B0604020202020204" pitchFamily="34" charset="0"/>
              <a:buNone/>
              <a:defRPr/>
            </a:pPr>
            <a:endParaRPr lang="en-US" sz="1700" dirty="0"/>
          </a:p>
          <a:p>
            <a:pPr marL="1028700" lvl="1" indent="-342900">
              <a:lnSpc>
                <a:spcPct val="120000"/>
              </a:lnSpc>
              <a:spcBef>
                <a:spcPts val="0"/>
              </a:spcBef>
              <a:buFont typeface="Wingdings" panose="05000000000000000000" pitchFamily="2" charset="2"/>
              <a:buChar char="§"/>
              <a:defRPr/>
            </a:pPr>
            <a:r>
              <a:rPr lang="en-US" sz="1700" dirty="0"/>
              <a:t>Don’t fail to define content in this section that is later placed in the appendices as an exhibit or reference.</a:t>
            </a:r>
          </a:p>
          <a:p>
            <a:pPr lvl="1" indent="0">
              <a:defRPr/>
            </a:pPr>
            <a:endParaRPr lang="en-US" sz="2000" dirty="0"/>
          </a:p>
          <a:p>
            <a:pPr>
              <a:defRPr/>
            </a:pPr>
            <a:endParaRPr lang="en-US" sz="1100" dirty="0"/>
          </a:p>
        </p:txBody>
      </p:sp>
    </p:spTree>
    <p:extLst>
      <p:ext uri="{BB962C8B-B14F-4D97-AF65-F5344CB8AC3E}">
        <p14:creationId xmlns:p14="http://schemas.microsoft.com/office/powerpoint/2010/main" val="4241991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E504D-8077-AC4E-1026-873DE57D90BB}"/>
              </a:ext>
            </a:extLst>
          </p:cNvPr>
          <p:cNvSpPr>
            <a:spLocks noGrp="1"/>
          </p:cNvSpPr>
          <p:nvPr>
            <p:ph type="title"/>
          </p:nvPr>
        </p:nvSpPr>
        <p:spPr>
          <a:xfrm>
            <a:off x="2622835" y="775931"/>
            <a:ext cx="8051033" cy="672771"/>
          </a:xfrm>
        </p:spPr>
        <p:txBody>
          <a:bodyPr/>
          <a:lstStyle/>
          <a:p>
            <a:r>
              <a:rPr lang="en-US" dirty="0">
                <a:solidFill>
                  <a:srgbClr val="EBEBEB"/>
                </a:solidFill>
                <a:latin typeface="Bell MT" pitchFamily="18" charset="0"/>
              </a:rPr>
              <a:t>CLASS OBJECTIVES</a:t>
            </a:r>
            <a:endParaRPr lang="en-US" dirty="0"/>
          </a:p>
        </p:txBody>
      </p:sp>
      <p:graphicFrame>
        <p:nvGraphicFramePr>
          <p:cNvPr id="7" name="Content Placeholder 2">
            <a:extLst>
              <a:ext uri="{FF2B5EF4-FFF2-40B4-BE49-F238E27FC236}">
                <a16:creationId xmlns:a16="http://schemas.microsoft.com/office/drawing/2014/main" id="{EAB4FFDB-A669-A75A-4D79-0E90F969E0F8}"/>
              </a:ext>
            </a:extLst>
          </p:cNvPr>
          <p:cNvGraphicFramePr>
            <a:graphicFrameLocks noGrp="1"/>
          </p:cNvGraphicFramePr>
          <p:nvPr>
            <p:ph idx="1"/>
            <p:extLst>
              <p:ext uri="{D42A27DB-BD31-4B8C-83A1-F6EECF244321}">
                <p14:modId xmlns:p14="http://schemas.microsoft.com/office/powerpoint/2010/main" val="2531591388"/>
              </p:ext>
            </p:extLst>
          </p:nvPr>
        </p:nvGraphicFramePr>
        <p:xfrm>
          <a:off x="747065" y="1805377"/>
          <a:ext cx="1051560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hape 4">
            <a:extLst>
              <a:ext uri="{FF2B5EF4-FFF2-40B4-BE49-F238E27FC236}">
                <a16:creationId xmlns:a16="http://schemas.microsoft.com/office/drawing/2014/main" id="{717DCBE1-AAE1-E5DF-5FD4-FE4F4D6A3ADC}"/>
              </a:ext>
            </a:extLst>
          </p:cNvPr>
          <p:cNvSpPr/>
          <p:nvPr/>
        </p:nvSpPr>
        <p:spPr>
          <a:xfrm>
            <a:off x="3077236" y="1516565"/>
            <a:ext cx="5242560" cy="48768"/>
          </a:xfrm>
          <a:prstGeom prst="rect">
            <a:avLst/>
          </a:prstGeom>
          <a:solidFill>
            <a:srgbClr val="EBC558"/>
          </a:solidFill>
          <a:ln w="12700">
            <a:solidFill>
              <a:srgbClr val="EBC558"/>
            </a:solidFill>
            <a:prstDash val="solid"/>
          </a:ln>
        </p:spPr>
        <p:txBody>
          <a:bodyPr/>
          <a:lstStyle/>
          <a:p>
            <a:endParaRPr lang="en-US" sz="2400"/>
          </a:p>
        </p:txBody>
      </p:sp>
    </p:spTree>
    <p:extLst>
      <p:ext uri="{BB962C8B-B14F-4D97-AF65-F5344CB8AC3E}">
        <p14:creationId xmlns:p14="http://schemas.microsoft.com/office/powerpoint/2010/main" val="2869977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51B9481-4802-E03A-E59F-A158973F941C}"/>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8936C588-C1C1-1A77-03EA-489BFE9B89F9}"/>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5591F719-76ED-A046-24F7-9F87AB8907FF}"/>
              </a:ext>
            </a:extLst>
          </p:cNvPr>
          <p:cNvSpPr/>
          <p:nvPr/>
        </p:nvSpPr>
        <p:spPr>
          <a:xfrm>
            <a:off x="2313232" y="603522"/>
            <a:ext cx="6737462"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800" b="1" dirty="0">
                <a:latin typeface="Bell MT" pitchFamily="18" charset="0"/>
              </a:rPr>
              <a:t>Procedures Section </a:t>
            </a:r>
          </a:p>
        </p:txBody>
      </p:sp>
      <p:sp>
        <p:nvSpPr>
          <p:cNvPr id="6" name="Shape 4">
            <a:extLst>
              <a:ext uri="{FF2B5EF4-FFF2-40B4-BE49-F238E27FC236}">
                <a16:creationId xmlns:a16="http://schemas.microsoft.com/office/drawing/2014/main" id="{2468A188-6A30-0F95-1E15-AC5635463A1C}"/>
              </a:ext>
            </a:extLst>
          </p:cNvPr>
          <p:cNvSpPr/>
          <p:nvPr/>
        </p:nvSpPr>
        <p:spPr>
          <a:xfrm>
            <a:off x="3586686" y="1441432"/>
            <a:ext cx="5242560" cy="48768"/>
          </a:xfrm>
          <a:prstGeom prst="rect">
            <a:avLst/>
          </a:prstGeom>
          <a:solidFill>
            <a:srgbClr val="EBC558"/>
          </a:solidFill>
          <a:ln w="12700">
            <a:solidFill>
              <a:srgbClr val="EBC558"/>
            </a:solidFill>
            <a:prstDash val="solid"/>
          </a:ln>
        </p:spPr>
        <p:txBody>
          <a:bodyPr/>
          <a:lstStyle/>
          <a:p>
            <a:endParaRPr lang="en-US" sz="2400"/>
          </a:p>
        </p:txBody>
      </p:sp>
      <p:graphicFrame>
        <p:nvGraphicFramePr>
          <p:cNvPr id="2" name="Rectangle 3">
            <a:extLst>
              <a:ext uri="{FF2B5EF4-FFF2-40B4-BE49-F238E27FC236}">
                <a16:creationId xmlns:a16="http://schemas.microsoft.com/office/drawing/2014/main" id="{5FFC9ACD-008C-F0E3-096D-CDF323071114}"/>
              </a:ext>
            </a:extLst>
          </p:cNvPr>
          <p:cNvGraphicFramePr>
            <a:graphicFrameLocks/>
          </p:cNvGraphicFramePr>
          <p:nvPr>
            <p:extLst>
              <p:ext uri="{D42A27DB-BD31-4B8C-83A1-F6EECF244321}">
                <p14:modId xmlns:p14="http://schemas.microsoft.com/office/powerpoint/2010/main" val="3716616529"/>
              </p:ext>
            </p:extLst>
          </p:nvPr>
        </p:nvGraphicFramePr>
        <p:xfrm>
          <a:off x="1782148" y="1681061"/>
          <a:ext cx="8042988" cy="4573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8473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2D6BA24-F955-180F-C6EA-4A61EA6548AF}"/>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FD6C78DD-1545-CE61-D3A7-5FB02CE92821}"/>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7CF322DF-89F8-9214-EDA0-EE08AA8063FA}"/>
              </a:ext>
            </a:extLst>
          </p:cNvPr>
          <p:cNvSpPr/>
          <p:nvPr/>
        </p:nvSpPr>
        <p:spPr>
          <a:xfrm>
            <a:off x="1343609" y="513452"/>
            <a:ext cx="8229600"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000" b="1" dirty="0">
                <a:solidFill>
                  <a:srgbClr val="F2F2F2"/>
                </a:solidFill>
                <a:latin typeface="Bell MT" pitchFamily="18" charset="0"/>
              </a:rPr>
              <a:t>Who should review the DRAFT?</a:t>
            </a:r>
            <a:endParaRPr lang="en-US" sz="4000" b="1" dirty="0">
              <a:latin typeface="Bell MT" pitchFamily="18" charset="0"/>
            </a:endParaRPr>
          </a:p>
        </p:txBody>
      </p:sp>
      <p:sp>
        <p:nvSpPr>
          <p:cNvPr id="6" name="Shape 4">
            <a:extLst>
              <a:ext uri="{FF2B5EF4-FFF2-40B4-BE49-F238E27FC236}">
                <a16:creationId xmlns:a16="http://schemas.microsoft.com/office/drawing/2014/main" id="{1E0592E3-59EF-5D4F-CF9D-89D6CA681F20}"/>
              </a:ext>
            </a:extLst>
          </p:cNvPr>
          <p:cNvSpPr/>
          <p:nvPr/>
        </p:nvSpPr>
        <p:spPr>
          <a:xfrm>
            <a:off x="3568024" y="1320134"/>
            <a:ext cx="5242560" cy="48768"/>
          </a:xfrm>
          <a:prstGeom prst="rect">
            <a:avLst/>
          </a:prstGeom>
          <a:solidFill>
            <a:srgbClr val="EBC558"/>
          </a:solidFill>
          <a:ln w="12700">
            <a:solidFill>
              <a:srgbClr val="EBC558"/>
            </a:solidFill>
            <a:prstDash val="solid"/>
          </a:ln>
        </p:spPr>
        <p:txBody>
          <a:bodyPr/>
          <a:lstStyle/>
          <a:p>
            <a:endParaRPr lang="en-US" sz="2400"/>
          </a:p>
        </p:txBody>
      </p:sp>
      <p:graphicFrame>
        <p:nvGraphicFramePr>
          <p:cNvPr id="4" name="Content Placeholder 2">
            <a:extLst>
              <a:ext uri="{FF2B5EF4-FFF2-40B4-BE49-F238E27FC236}">
                <a16:creationId xmlns:a16="http://schemas.microsoft.com/office/drawing/2014/main" id="{4284EE8A-CBD5-7914-A013-4ED3981AC9B4}"/>
              </a:ext>
            </a:extLst>
          </p:cNvPr>
          <p:cNvGraphicFramePr>
            <a:graphicFrameLocks/>
          </p:cNvGraphicFramePr>
          <p:nvPr>
            <p:extLst>
              <p:ext uri="{D42A27DB-BD31-4B8C-83A1-F6EECF244321}">
                <p14:modId xmlns:p14="http://schemas.microsoft.com/office/powerpoint/2010/main" val="2975520327"/>
              </p:ext>
            </p:extLst>
          </p:nvPr>
        </p:nvGraphicFramePr>
        <p:xfrm>
          <a:off x="3662594" y="1087576"/>
          <a:ext cx="5341447" cy="5770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4523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0813FD1-B1AF-F9E4-D6D4-D3AD5BA7F474}"/>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7166B633-C0C9-8353-4597-2327F9EB6A41}"/>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72C3AB88-C13D-3AD9-B0D8-FFED611EE5E7}"/>
              </a:ext>
            </a:extLst>
          </p:cNvPr>
          <p:cNvSpPr/>
          <p:nvPr/>
        </p:nvSpPr>
        <p:spPr>
          <a:xfrm>
            <a:off x="2313232" y="603522"/>
            <a:ext cx="6737462"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4000" b="1" dirty="0">
                <a:solidFill>
                  <a:srgbClr val="EBEBEB"/>
                </a:solidFill>
                <a:latin typeface="Bell MT" pitchFamily="18" charset="0"/>
              </a:rPr>
              <a:t>AND THERE IS MORE...</a:t>
            </a:r>
            <a:endParaRPr lang="en-US" sz="4000" b="1" dirty="0">
              <a:latin typeface="Bell MT" pitchFamily="18" charset="0"/>
            </a:endParaRPr>
          </a:p>
        </p:txBody>
      </p:sp>
      <p:sp>
        <p:nvSpPr>
          <p:cNvPr id="6" name="Shape 4">
            <a:extLst>
              <a:ext uri="{FF2B5EF4-FFF2-40B4-BE49-F238E27FC236}">
                <a16:creationId xmlns:a16="http://schemas.microsoft.com/office/drawing/2014/main" id="{C12C92EF-2002-DC21-C26D-02D3CD6F6627}"/>
              </a:ext>
            </a:extLst>
          </p:cNvPr>
          <p:cNvSpPr/>
          <p:nvPr/>
        </p:nvSpPr>
        <p:spPr>
          <a:xfrm>
            <a:off x="3586686" y="1441432"/>
            <a:ext cx="5242560" cy="48768"/>
          </a:xfrm>
          <a:prstGeom prst="rect">
            <a:avLst/>
          </a:prstGeom>
          <a:solidFill>
            <a:srgbClr val="EBC558"/>
          </a:solidFill>
          <a:ln w="12700">
            <a:solidFill>
              <a:srgbClr val="EBC558"/>
            </a:solidFill>
            <a:prstDash val="solid"/>
          </a:ln>
        </p:spPr>
        <p:txBody>
          <a:bodyPr/>
          <a:lstStyle/>
          <a:p>
            <a:endParaRPr lang="en-US" sz="2400"/>
          </a:p>
        </p:txBody>
      </p:sp>
      <p:graphicFrame>
        <p:nvGraphicFramePr>
          <p:cNvPr id="2" name="Rectangle 3">
            <a:extLst>
              <a:ext uri="{FF2B5EF4-FFF2-40B4-BE49-F238E27FC236}">
                <a16:creationId xmlns:a16="http://schemas.microsoft.com/office/drawing/2014/main" id="{42036B9B-0D07-5721-165A-0A5629A41D15}"/>
              </a:ext>
            </a:extLst>
          </p:cNvPr>
          <p:cNvGraphicFramePr>
            <a:graphicFrameLocks/>
          </p:cNvGraphicFramePr>
          <p:nvPr>
            <p:extLst>
              <p:ext uri="{D42A27DB-BD31-4B8C-83A1-F6EECF244321}">
                <p14:modId xmlns:p14="http://schemas.microsoft.com/office/powerpoint/2010/main" val="960595697"/>
              </p:ext>
            </p:extLst>
          </p:nvPr>
        </p:nvGraphicFramePr>
        <p:xfrm>
          <a:off x="1876496" y="1796062"/>
          <a:ext cx="8171528" cy="4190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4761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5A14BB5-9D26-0E9B-55D9-BC1324028486}"/>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EDD6029A-093C-05F7-E0E2-E1C0FA2FBC65}"/>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A0587912-4CF8-C589-7F44-EE9FA79A7DB9}"/>
              </a:ext>
            </a:extLst>
          </p:cNvPr>
          <p:cNvSpPr/>
          <p:nvPr/>
        </p:nvSpPr>
        <p:spPr>
          <a:xfrm>
            <a:off x="187190" y="2258008"/>
            <a:ext cx="3900195" cy="2341984"/>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3600" b="1" dirty="0">
                <a:solidFill>
                  <a:srgbClr val="F2F2F2"/>
                </a:solidFill>
                <a:latin typeface="Bell MT" pitchFamily="18" charset="0"/>
              </a:rPr>
              <a:t>Training is key to</a:t>
            </a:r>
            <a:br>
              <a:rPr lang="en-US" sz="3600" b="1" dirty="0">
                <a:solidFill>
                  <a:srgbClr val="F2F2F2"/>
                </a:solidFill>
                <a:latin typeface="Bell MT" pitchFamily="18" charset="0"/>
              </a:rPr>
            </a:br>
            <a:r>
              <a:rPr lang="en-US" sz="3600" b="1" dirty="0">
                <a:solidFill>
                  <a:srgbClr val="F2F2F2"/>
                </a:solidFill>
                <a:latin typeface="Bell MT" pitchFamily="18" charset="0"/>
              </a:rPr>
              <a:t>effectiveness of policy &amp;</a:t>
            </a:r>
            <a:br>
              <a:rPr lang="en-US" sz="3600" b="1" dirty="0">
                <a:solidFill>
                  <a:srgbClr val="F2F2F2"/>
                </a:solidFill>
                <a:latin typeface="Bell MT" pitchFamily="18" charset="0"/>
              </a:rPr>
            </a:br>
            <a:r>
              <a:rPr lang="en-US" sz="3600" b="1" dirty="0">
                <a:solidFill>
                  <a:srgbClr val="F2F2F2"/>
                </a:solidFill>
                <a:latin typeface="Bell MT" pitchFamily="18" charset="0"/>
              </a:rPr>
              <a:t>procedure</a:t>
            </a:r>
            <a:endParaRPr lang="en-US" sz="3600" b="1" dirty="0">
              <a:latin typeface="Bell MT" pitchFamily="18" charset="0"/>
            </a:endParaRPr>
          </a:p>
        </p:txBody>
      </p:sp>
      <p:graphicFrame>
        <p:nvGraphicFramePr>
          <p:cNvPr id="3" name="Rectangle 3">
            <a:extLst>
              <a:ext uri="{FF2B5EF4-FFF2-40B4-BE49-F238E27FC236}">
                <a16:creationId xmlns:a16="http://schemas.microsoft.com/office/drawing/2014/main" id="{5DE76EB4-53A3-5A33-D9F3-E43862A5F9FB}"/>
              </a:ext>
            </a:extLst>
          </p:cNvPr>
          <p:cNvGraphicFramePr>
            <a:graphicFrameLocks/>
          </p:cNvGraphicFramePr>
          <p:nvPr>
            <p:extLst>
              <p:ext uri="{D42A27DB-BD31-4B8C-83A1-F6EECF244321}">
                <p14:modId xmlns:p14="http://schemas.microsoft.com/office/powerpoint/2010/main" val="3316147530"/>
              </p:ext>
            </p:extLst>
          </p:nvPr>
        </p:nvGraphicFramePr>
        <p:xfrm>
          <a:off x="4553338" y="927197"/>
          <a:ext cx="5085183" cy="5425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2682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58B6F07-75A5-D0A7-F8DB-AA95508BDFC5}"/>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9CB64329-2ACE-F0FF-EAB8-01BBDCA0B087}"/>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1F935312-323A-3E36-0B4F-6F98DA3FC001}"/>
              </a:ext>
            </a:extLst>
          </p:cNvPr>
          <p:cNvSpPr/>
          <p:nvPr/>
        </p:nvSpPr>
        <p:spPr>
          <a:xfrm>
            <a:off x="2313232" y="603522"/>
            <a:ext cx="6737462" cy="737119"/>
          </a:xfrm>
          <a:prstGeom prst="rect">
            <a:avLst/>
          </a:prstGeom>
          <a:noFill/>
          <a:ln/>
        </p:spPr>
        <p:txBody>
          <a:bodyPr wrap="square" lIns="0" tIns="0" rIns="0" bIns="0" rtlCol="0" anchor="ctr"/>
          <a:lstStyle/>
          <a:p>
            <a:pPr algn="ctr"/>
            <a:r>
              <a:rPr lang="en-US" sz="5400" b="1" dirty="0">
                <a:latin typeface="Bell MT" panose="02020503060305020303" pitchFamily="18" charset="0"/>
              </a:rPr>
              <a:t> </a:t>
            </a:r>
            <a:r>
              <a:rPr lang="en-US" sz="3200" b="1" dirty="0">
                <a:solidFill>
                  <a:srgbClr val="EBEBEB"/>
                </a:solidFill>
                <a:latin typeface="Bell MT" pitchFamily="18" charset="0"/>
              </a:rPr>
              <a:t>FINALLY…</a:t>
            </a:r>
            <a:br>
              <a:rPr lang="en-US" sz="3200" b="1" dirty="0">
                <a:solidFill>
                  <a:srgbClr val="EBEBEB"/>
                </a:solidFill>
                <a:latin typeface="Bell MT" pitchFamily="18" charset="0"/>
              </a:rPr>
            </a:br>
            <a:r>
              <a:rPr lang="en-US" sz="3200" b="1" dirty="0">
                <a:solidFill>
                  <a:srgbClr val="EBEBEB"/>
                </a:solidFill>
                <a:latin typeface="Bell MT" pitchFamily="18" charset="0"/>
              </a:rPr>
              <a:t>Techniques to Ensure Success</a:t>
            </a:r>
            <a:endParaRPr lang="en-US" sz="3200" b="1" dirty="0">
              <a:latin typeface="Bell MT" pitchFamily="18" charset="0"/>
            </a:endParaRPr>
          </a:p>
        </p:txBody>
      </p:sp>
      <p:sp>
        <p:nvSpPr>
          <p:cNvPr id="6" name="Shape 4">
            <a:extLst>
              <a:ext uri="{FF2B5EF4-FFF2-40B4-BE49-F238E27FC236}">
                <a16:creationId xmlns:a16="http://schemas.microsoft.com/office/drawing/2014/main" id="{D4547638-0F1B-B928-7A2E-57D4FE38722D}"/>
              </a:ext>
            </a:extLst>
          </p:cNvPr>
          <p:cNvSpPr/>
          <p:nvPr/>
        </p:nvSpPr>
        <p:spPr>
          <a:xfrm>
            <a:off x="3568024" y="1652556"/>
            <a:ext cx="5242560" cy="48768"/>
          </a:xfrm>
          <a:prstGeom prst="rect">
            <a:avLst/>
          </a:prstGeom>
          <a:solidFill>
            <a:srgbClr val="EBC558"/>
          </a:solidFill>
          <a:ln w="12700">
            <a:solidFill>
              <a:srgbClr val="EBC558"/>
            </a:solidFill>
            <a:prstDash val="solid"/>
          </a:ln>
        </p:spPr>
        <p:txBody>
          <a:bodyPr/>
          <a:lstStyle/>
          <a:p>
            <a:endParaRPr lang="en-US" sz="2400"/>
          </a:p>
        </p:txBody>
      </p:sp>
      <p:graphicFrame>
        <p:nvGraphicFramePr>
          <p:cNvPr id="7" name="Rectangle 3">
            <a:extLst>
              <a:ext uri="{FF2B5EF4-FFF2-40B4-BE49-F238E27FC236}">
                <a16:creationId xmlns:a16="http://schemas.microsoft.com/office/drawing/2014/main" id="{807CC8FD-B2CE-9D07-0FCD-63D9EB1964C2}"/>
              </a:ext>
            </a:extLst>
          </p:cNvPr>
          <p:cNvGraphicFramePr>
            <a:graphicFrameLocks/>
          </p:cNvGraphicFramePr>
          <p:nvPr>
            <p:extLst>
              <p:ext uri="{D42A27DB-BD31-4B8C-83A1-F6EECF244321}">
                <p14:modId xmlns:p14="http://schemas.microsoft.com/office/powerpoint/2010/main" val="1752469450"/>
              </p:ext>
            </p:extLst>
          </p:nvPr>
        </p:nvGraphicFramePr>
        <p:xfrm>
          <a:off x="1524000" y="1789304"/>
          <a:ext cx="9143999" cy="4783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5277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Shape 2"/>
          <p:cNvSpPr/>
          <p:nvPr/>
        </p:nvSpPr>
        <p:spPr>
          <a:xfrm>
            <a:off x="853440" y="3033724"/>
            <a:ext cx="6096000" cy="48768"/>
          </a:xfrm>
          <a:prstGeom prst="rect">
            <a:avLst/>
          </a:prstGeom>
          <a:solidFill>
            <a:srgbClr val="EBC558"/>
          </a:solidFill>
          <a:ln w="12700">
            <a:solidFill>
              <a:srgbClr val="EBC558"/>
            </a:solidFill>
            <a:prstDash val="solid"/>
          </a:ln>
        </p:spPr>
        <p:txBody>
          <a:bodyPr/>
          <a:lstStyle/>
          <a:p>
            <a:endParaRPr lang="en-US" sz="2400"/>
          </a:p>
        </p:txBody>
      </p:sp>
      <p:sp>
        <p:nvSpPr>
          <p:cNvPr id="6" name="Text 3"/>
          <p:cNvSpPr/>
          <p:nvPr/>
        </p:nvSpPr>
        <p:spPr>
          <a:xfrm>
            <a:off x="853440" y="3125164"/>
            <a:ext cx="6052553" cy="1562659"/>
          </a:xfrm>
          <a:prstGeom prst="rect">
            <a:avLst/>
          </a:prstGeom>
          <a:noFill/>
          <a:ln/>
        </p:spPr>
        <p:txBody>
          <a:bodyPr wrap="square" lIns="0" tIns="0" rIns="0" bIns="0" rtlCol="0" anchor="ctr"/>
          <a:lstStyle/>
          <a:p>
            <a:pPr algn="ctr">
              <a:lnSpc>
                <a:spcPct val="130000"/>
              </a:lnSpc>
              <a:spcAft>
                <a:spcPts val="1067"/>
              </a:spcAft>
            </a:pPr>
            <a:r>
              <a:rPr lang="en-US" sz="2933" i="1" dirty="0">
                <a:solidFill>
                  <a:srgbClr val="FFFFFF"/>
                </a:solidFill>
                <a:latin typeface="Cambria" pitchFamily="34" charset="0"/>
                <a:ea typeface="Cambria" pitchFamily="34" charset="-122"/>
                <a:cs typeface="Cambria" pitchFamily="34" charset="-120"/>
              </a:rPr>
              <a:t>Accreditation is not a destination — it is a continuous journey toward the highest standards of public safety.</a:t>
            </a:r>
            <a:endParaRPr lang="en-US" sz="2933" dirty="0"/>
          </a:p>
        </p:txBody>
      </p:sp>
      <p:sp>
        <p:nvSpPr>
          <p:cNvPr id="7" name="Shape 4"/>
          <p:cNvSpPr/>
          <p:nvPr/>
        </p:nvSpPr>
        <p:spPr>
          <a:xfrm>
            <a:off x="853440" y="4815840"/>
            <a:ext cx="6096000" cy="48768"/>
          </a:xfrm>
          <a:prstGeom prst="rect">
            <a:avLst/>
          </a:prstGeom>
          <a:solidFill>
            <a:srgbClr val="EBC558"/>
          </a:solidFill>
          <a:ln w="12700">
            <a:solidFill>
              <a:srgbClr val="EBC558"/>
            </a:solidFill>
            <a:prstDash val="solid"/>
          </a:ln>
        </p:spPr>
        <p:txBody>
          <a:bodyPr/>
          <a:lstStyle/>
          <a:p>
            <a:endParaRPr lang="en-US" sz="2400"/>
          </a:p>
        </p:txBody>
      </p:sp>
      <p:sp>
        <p:nvSpPr>
          <p:cNvPr id="8" name="Text 5"/>
          <p:cNvSpPr/>
          <p:nvPr/>
        </p:nvSpPr>
        <p:spPr>
          <a:xfrm>
            <a:off x="853440" y="4998720"/>
            <a:ext cx="6705600" cy="487680"/>
          </a:xfrm>
          <a:prstGeom prst="rect">
            <a:avLst/>
          </a:prstGeom>
          <a:noFill/>
          <a:ln/>
        </p:spPr>
        <p:txBody>
          <a:bodyPr wrap="square" lIns="0" tIns="0" rIns="0" bIns="0" rtlCol="0" anchor="ctr"/>
          <a:lstStyle/>
          <a:p>
            <a:r>
              <a:rPr lang="en-US" sz="1733" b="1" dirty="0">
                <a:solidFill>
                  <a:srgbClr val="EBC558"/>
                </a:solidFill>
                <a:latin typeface="Calibri" pitchFamily="34" charset="0"/>
                <a:ea typeface="Calibri" pitchFamily="34" charset="-122"/>
                <a:cs typeface="Calibri" pitchFamily="34" charset="-120"/>
              </a:rPr>
              <a:t>— MPAC Executive Director</a:t>
            </a:r>
            <a:endParaRPr lang="en-US" sz="1733" dirty="0"/>
          </a:p>
        </p:txBody>
      </p:sp>
      <p:sp>
        <p:nvSpPr>
          <p:cNvPr id="9" name="TextBox 8">
            <a:extLst>
              <a:ext uri="{FF2B5EF4-FFF2-40B4-BE49-F238E27FC236}">
                <a16:creationId xmlns:a16="http://schemas.microsoft.com/office/drawing/2014/main" id="{4637D85A-115D-3890-2F25-DE3A6F982534}"/>
              </a:ext>
            </a:extLst>
          </p:cNvPr>
          <p:cNvSpPr txBox="1"/>
          <p:nvPr/>
        </p:nvSpPr>
        <p:spPr>
          <a:xfrm>
            <a:off x="479549" y="1042014"/>
            <a:ext cx="8682700" cy="1323439"/>
          </a:xfrm>
          <a:prstGeom prst="rect">
            <a:avLst/>
          </a:prstGeom>
          <a:noFill/>
        </p:spPr>
        <p:txBody>
          <a:bodyPr wrap="square" rtlCol="0">
            <a:spAutoFit/>
          </a:bodyPr>
          <a:lstStyle/>
          <a:p>
            <a:r>
              <a:rPr lang="en-US" altLang="en-US" sz="8000" b="1" dirty="0">
                <a:solidFill>
                  <a:srgbClr val="FFFF00"/>
                </a:solidFill>
                <a:latin typeface="Bell MT" panose="02020503060305020303" pitchFamily="18" charset="0"/>
              </a:rPr>
              <a:t>Closing Comments</a:t>
            </a:r>
            <a:endParaRPr lang="en-US" dirty="0"/>
          </a:p>
        </p:txBody>
      </p:sp>
      <p:sp>
        <p:nvSpPr>
          <p:cNvPr id="10" name="TextBox 9">
            <a:extLst>
              <a:ext uri="{FF2B5EF4-FFF2-40B4-BE49-F238E27FC236}">
                <a16:creationId xmlns:a16="http://schemas.microsoft.com/office/drawing/2014/main" id="{91E4205C-1299-D9FD-E2F7-43DF95A7116F}"/>
              </a:ext>
            </a:extLst>
          </p:cNvPr>
          <p:cNvSpPr txBox="1"/>
          <p:nvPr/>
        </p:nvSpPr>
        <p:spPr>
          <a:xfrm>
            <a:off x="7464408" y="2365453"/>
            <a:ext cx="3874152" cy="4062651"/>
          </a:xfrm>
          <a:prstGeom prst="rect">
            <a:avLst/>
          </a:prstGeom>
          <a:noFill/>
        </p:spPr>
        <p:txBody>
          <a:bodyPr wrap="square" rtlCol="0">
            <a:spAutoFit/>
          </a:bodyPr>
          <a:lstStyle/>
          <a:p>
            <a:pPr>
              <a:spcBef>
                <a:spcPct val="0"/>
              </a:spcBef>
            </a:pPr>
            <a:r>
              <a:rPr lang="en-US" altLang="en-US" sz="4800" b="1" dirty="0">
                <a:solidFill>
                  <a:srgbClr val="FFFF00"/>
                </a:solidFill>
                <a:latin typeface="Bell MT" panose="02020503060305020303" pitchFamily="18" charset="0"/>
              </a:rPr>
              <a:t>Questions….</a:t>
            </a:r>
          </a:p>
          <a:p>
            <a:pPr>
              <a:spcBef>
                <a:spcPct val="0"/>
              </a:spcBef>
            </a:pPr>
            <a:endParaRPr lang="en-US" altLang="en-US" sz="4800" b="1" dirty="0">
              <a:solidFill>
                <a:srgbClr val="FFFF00"/>
              </a:solidFill>
              <a:latin typeface="Bell MT" panose="02020503060305020303" pitchFamily="18" charset="0"/>
            </a:endParaRPr>
          </a:p>
          <a:p>
            <a:pPr>
              <a:spcBef>
                <a:spcPct val="0"/>
              </a:spcBef>
            </a:pPr>
            <a:r>
              <a:rPr lang="en-US" altLang="en-US" sz="4800" b="1" dirty="0">
                <a:solidFill>
                  <a:srgbClr val="FFFF00"/>
                </a:solidFill>
                <a:latin typeface="Bell MT" panose="02020503060305020303" pitchFamily="18" charset="0"/>
              </a:rPr>
              <a:t>Concerns….</a:t>
            </a:r>
          </a:p>
          <a:p>
            <a:pPr>
              <a:spcBef>
                <a:spcPct val="0"/>
              </a:spcBef>
            </a:pPr>
            <a:endParaRPr lang="en-US" altLang="en-US" sz="4800" b="1" dirty="0">
              <a:solidFill>
                <a:srgbClr val="FFFF00"/>
              </a:solidFill>
              <a:latin typeface="Bell MT" panose="02020503060305020303" pitchFamily="18" charset="0"/>
            </a:endParaRPr>
          </a:p>
          <a:p>
            <a:pPr>
              <a:spcBef>
                <a:spcPct val="0"/>
              </a:spcBef>
            </a:pPr>
            <a:r>
              <a:rPr lang="en-US" altLang="en-US" sz="4800" b="1" dirty="0">
                <a:solidFill>
                  <a:srgbClr val="FFFF00"/>
                </a:solidFill>
                <a:latin typeface="Bell MT" panose="02020503060305020303" pitchFamily="18" charset="0"/>
              </a:rPr>
              <a:t>Discussion…</a:t>
            </a:r>
          </a:p>
          <a:p>
            <a:endParaRPr lang="en-US" dirty="0"/>
          </a:p>
        </p:txBody>
      </p:sp>
    </p:spTree>
    <p:extLst>
      <p:ext uri="{BB962C8B-B14F-4D97-AF65-F5344CB8AC3E}">
        <p14:creationId xmlns:p14="http://schemas.microsoft.com/office/powerpoint/2010/main" val="442381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 1"/>
          <p:cNvSpPr/>
          <p:nvPr/>
        </p:nvSpPr>
        <p:spPr>
          <a:xfrm>
            <a:off x="4143736" y="2011260"/>
            <a:ext cx="3904527" cy="1097280"/>
          </a:xfrm>
          <a:prstGeom prst="rect">
            <a:avLst/>
          </a:prstGeom>
          <a:noFill/>
          <a:ln/>
        </p:spPr>
        <p:txBody>
          <a:bodyPr wrap="square" lIns="0" tIns="0" rIns="0" bIns="0"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6000" b="1" dirty="0">
                <a:ln/>
                <a:solidFill>
                  <a:srgbClr val="F8BE4A"/>
                </a:solidFill>
                <a:latin typeface="Cambria" pitchFamily="34" charset="0"/>
                <a:ea typeface="Cambria" pitchFamily="34" charset="-122"/>
                <a:cs typeface="Cambria" pitchFamily="34" charset="-120"/>
              </a:rPr>
              <a:t>Thank You</a:t>
            </a:r>
            <a:endParaRPr lang="en-US" sz="6000" b="1" dirty="0">
              <a:ln/>
              <a:solidFill>
                <a:srgbClr val="F8BE4A"/>
              </a:solidFill>
            </a:endParaRPr>
          </a:p>
        </p:txBody>
      </p:sp>
      <p:sp>
        <p:nvSpPr>
          <p:cNvPr id="5" name="Shape 2"/>
          <p:cNvSpPr/>
          <p:nvPr/>
        </p:nvSpPr>
        <p:spPr>
          <a:xfrm>
            <a:off x="4312919" y="3102444"/>
            <a:ext cx="3566160" cy="48768"/>
          </a:xfrm>
          <a:prstGeom prst="rect">
            <a:avLst/>
          </a:prstGeom>
          <a:solidFill>
            <a:srgbClr val="F5A70B"/>
          </a:solidFill>
          <a:ln w="12700">
            <a:solidFill>
              <a:srgbClr val="EBC558"/>
            </a:solidFill>
            <a:prstDash val="solid"/>
          </a:ln>
        </p:spPr>
        <p:txBody>
          <a:bodyPr/>
          <a:lstStyle/>
          <a:p>
            <a:endParaRPr lang="en-US" sz="2400"/>
          </a:p>
        </p:txBody>
      </p:sp>
      <p:sp>
        <p:nvSpPr>
          <p:cNvPr id="6" name="Text 3"/>
          <p:cNvSpPr/>
          <p:nvPr/>
        </p:nvSpPr>
        <p:spPr>
          <a:xfrm>
            <a:off x="1097666" y="4122420"/>
            <a:ext cx="9753600" cy="548640"/>
          </a:xfrm>
          <a:prstGeom prst="rect">
            <a:avLst/>
          </a:prstGeom>
          <a:noFill/>
          <a:ln/>
        </p:spPr>
        <p:txBody>
          <a:bodyPr wrap="square" lIns="0" tIns="0" rIns="0" bIns="0" rtlCol="0" anchor="ctr"/>
          <a:lstStyle/>
          <a:p>
            <a:pPr algn="ctr"/>
            <a:r>
              <a:rPr lang="en-US" sz="3600" b="1" dirty="0">
                <a:solidFill>
                  <a:srgbClr val="F8BE4A"/>
                </a:solidFill>
                <a:latin typeface="Calibri" pitchFamily="34" charset="0"/>
                <a:ea typeface="Calibri" pitchFamily="34" charset="-122"/>
                <a:cs typeface="Calibri" pitchFamily="34" charset="-120"/>
              </a:rPr>
              <a:t>Massachusetts Police Accreditation Commission</a:t>
            </a:r>
            <a:endParaRPr lang="en-US" sz="3600" dirty="0">
              <a:solidFill>
                <a:srgbClr val="F8BE4A"/>
              </a:solidFill>
            </a:endParaRPr>
          </a:p>
        </p:txBody>
      </p:sp>
      <p:sp>
        <p:nvSpPr>
          <p:cNvPr id="7" name="Text 4"/>
          <p:cNvSpPr/>
          <p:nvPr/>
        </p:nvSpPr>
        <p:spPr>
          <a:xfrm>
            <a:off x="3100087" y="5132832"/>
            <a:ext cx="5748759" cy="463296"/>
          </a:xfrm>
          <a:prstGeom prst="rect">
            <a:avLst/>
          </a:prstGeom>
          <a:noFill/>
          <a:ln/>
        </p:spPr>
        <p:txBody>
          <a:bodyPr wrap="square" lIns="0" tIns="0" rIns="0" bIns="0" rtlCol="0" anchor="ctr"/>
          <a:lstStyle/>
          <a:p>
            <a:pPr algn="ctr"/>
            <a:r>
              <a:rPr lang="en-US" sz="2400" dirty="0">
                <a:solidFill>
                  <a:srgbClr val="F5A70B"/>
                </a:solidFill>
                <a:latin typeface="Calibri" pitchFamily="34" charset="0"/>
                <a:ea typeface="Calibri" pitchFamily="34" charset="-122"/>
                <a:cs typeface="Calibri" pitchFamily="34" charset="-120"/>
              </a:rPr>
              <a:t>www.masspoliceaccred.net     (978) 834-5180</a:t>
            </a:r>
            <a:endParaRPr lang="en-US" sz="2400" dirty="0">
              <a:solidFill>
                <a:srgbClr val="F5A70B"/>
              </a:solidFill>
            </a:endParaRPr>
          </a:p>
        </p:txBody>
      </p:sp>
      <p:pic>
        <p:nvPicPr>
          <p:cNvPr id="11" name="Picture 10">
            <a:extLst>
              <a:ext uri="{FF2B5EF4-FFF2-40B4-BE49-F238E27FC236}">
                <a16:creationId xmlns:a16="http://schemas.microsoft.com/office/drawing/2014/main" id="{8D89BB5E-DE57-BD22-1B83-32A089442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404978"/>
            <a:ext cx="2255670" cy="2255670"/>
          </a:xfrm>
          <a:prstGeom prst="rect">
            <a:avLst/>
          </a:prstGeom>
        </p:spPr>
      </p:pic>
    </p:spTree>
    <p:extLst>
      <p:ext uri="{BB962C8B-B14F-4D97-AF65-F5344CB8AC3E}">
        <p14:creationId xmlns:p14="http://schemas.microsoft.com/office/powerpoint/2010/main" val="12299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EF6FBAB-7643-460F-5816-63D3C57924D7}"/>
            </a:ext>
          </a:extLst>
        </p:cNvPr>
        <p:cNvGrpSpPr/>
        <p:nvPr/>
      </p:nvGrpSpPr>
      <p:grpSpPr>
        <a:xfrm>
          <a:off x="0" y="0"/>
          <a:ext cx="0" cy="0"/>
          <a:chOff x="0" y="0"/>
          <a:chExt cx="0" cy="0"/>
        </a:xfrm>
      </p:grpSpPr>
      <p:sp>
        <p:nvSpPr>
          <p:cNvPr id="6" name="Text 3">
            <a:extLst>
              <a:ext uri="{FF2B5EF4-FFF2-40B4-BE49-F238E27FC236}">
                <a16:creationId xmlns:a16="http://schemas.microsoft.com/office/drawing/2014/main" id="{2BF6458D-7A6E-CDB1-F5E8-A70EFC73BA32}"/>
              </a:ext>
            </a:extLst>
          </p:cNvPr>
          <p:cNvSpPr/>
          <p:nvPr/>
        </p:nvSpPr>
        <p:spPr>
          <a:xfrm>
            <a:off x="548640" y="1463040"/>
            <a:ext cx="5547360" cy="512064"/>
          </a:xfrm>
          <a:prstGeom prst="rect">
            <a:avLst/>
          </a:prstGeom>
          <a:noFill/>
          <a:ln/>
        </p:spPr>
        <p:txBody>
          <a:bodyPr wrap="square" lIns="0" tIns="0" rIns="0" bIns="0" rtlCol="0" anchor="ctr"/>
          <a:lstStyle/>
          <a:p>
            <a:r>
              <a:rPr lang="en-US" sz="4000" b="1" dirty="0">
                <a:latin typeface="Bell MT" pitchFamily="18" charset="0"/>
              </a:rPr>
              <a:t>Why Write Policies &amp; Procedures?</a:t>
            </a:r>
            <a:br>
              <a:rPr lang="en-US" sz="4400" b="1" dirty="0">
                <a:solidFill>
                  <a:schemeClr val="folHlink"/>
                </a:solidFill>
                <a:latin typeface="Bell MT" pitchFamily="18" charset="0"/>
              </a:rPr>
            </a:br>
            <a:endParaRPr lang="en-US" sz="4000" dirty="0"/>
          </a:p>
        </p:txBody>
      </p:sp>
      <p:sp>
        <p:nvSpPr>
          <p:cNvPr id="7" name="Shape 4">
            <a:extLst>
              <a:ext uri="{FF2B5EF4-FFF2-40B4-BE49-F238E27FC236}">
                <a16:creationId xmlns:a16="http://schemas.microsoft.com/office/drawing/2014/main" id="{1A23E471-BC6D-3CB0-6C9D-55987351A520}"/>
              </a:ext>
            </a:extLst>
          </p:cNvPr>
          <p:cNvSpPr/>
          <p:nvPr/>
        </p:nvSpPr>
        <p:spPr>
          <a:xfrm>
            <a:off x="548640" y="2011680"/>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3" name="Rectangle 3">
            <a:extLst>
              <a:ext uri="{FF2B5EF4-FFF2-40B4-BE49-F238E27FC236}">
                <a16:creationId xmlns:a16="http://schemas.microsoft.com/office/drawing/2014/main" id="{544474D0-38FE-3AD7-AA6A-DEE4F5BAE595}"/>
              </a:ext>
            </a:extLst>
          </p:cNvPr>
          <p:cNvSpPr txBox="1">
            <a:spLocks noChangeArrowheads="1"/>
          </p:cNvSpPr>
          <p:nvPr/>
        </p:nvSpPr>
        <p:spPr>
          <a:xfrm>
            <a:off x="1293715" y="2348983"/>
            <a:ext cx="9483142" cy="35433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altLang="en-US" sz="2000" b="1" dirty="0">
                <a:solidFill>
                  <a:srgbClr val="FF3300"/>
                </a:solidFill>
              </a:rPr>
              <a:t>Help</a:t>
            </a:r>
            <a:r>
              <a:rPr lang="en-US" altLang="en-US" sz="2000" dirty="0"/>
              <a:t> make instructions and guidelines definite and help in the interpretation of policies and procedures.</a:t>
            </a:r>
          </a:p>
          <a:p>
            <a:pPr>
              <a:lnSpc>
                <a:spcPct val="80000"/>
              </a:lnSpc>
            </a:pPr>
            <a:r>
              <a:rPr lang="en-US" altLang="en-US" sz="2000" b="1" dirty="0">
                <a:solidFill>
                  <a:srgbClr val="FF3300"/>
                </a:solidFill>
              </a:rPr>
              <a:t>Provide</a:t>
            </a:r>
            <a:r>
              <a:rPr lang="en-US" altLang="en-US" sz="2000" dirty="0">
                <a:solidFill>
                  <a:srgbClr val="FF3300"/>
                </a:solidFill>
              </a:rPr>
              <a:t> </a:t>
            </a:r>
            <a:r>
              <a:rPr lang="en-US" altLang="en-US" sz="2000" dirty="0"/>
              <a:t>quick settlement of misunderstandings.</a:t>
            </a:r>
          </a:p>
          <a:p>
            <a:pPr>
              <a:lnSpc>
                <a:spcPct val="80000"/>
              </a:lnSpc>
            </a:pPr>
            <a:r>
              <a:rPr lang="en-US" altLang="en-US" sz="2000" b="1" dirty="0">
                <a:solidFill>
                  <a:srgbClr val="FF3300"/>
                </a:solidFill>
              </a:rPr>
              <a:t>Help</a:t>
            </a:r>
            <a:r>
              <a:rPr lang="en-US" altLang="en-US" sz="2000" dirty="0"/>
              <a:t> reduce the range of individual decisions and discourage management by exception.</a:t>
            </a:r>
          </a:p>
          <a:p>
            <a:pPr>
              <a:lnSpc>
                <a:spcPct val="80000"/>
              </a:lnSpc>
            </a:pPr>
            <a:r>
              <a:rPr lang="en-US" altLang="en-US" sz="2000" b="1" dirty="0">
                <a:solidFill>
                  <a:srgbClr val="FF3300"/>
                </a:solidFill>
              </a:rPr>
              <a:t>Cover</a:t>
            </a:r>
            <a:r>
              <a:rPr lang="en-US" altLang="en-US" sz="2000" dirty="0"/>
              <a:t> recurring situations such that managers can begin to make decisions that will be consistent every time.</a:t>
            </a:r>
          </a:p>
          <a:p>
            <a:pPr>
              <a:lnSpc>
                <a:spcPct val="80000"/>
              </a:lnSpc>
            </a:pPr>
            <a:r>
              <a:rPr lang="en-US" altLang="en-US" sz="2000" b="1" dirty="0">
                <a:solidFill>
                  <a:srgbClr val="FF3300"/>
                </a:solidFill>
              </a:rPr>
              <a:t>Set</a:t>
            </a:r>
            <a:r>
              <a:rPr lang="en-US" altLang="en-US" sz="2000" b="1" dirty="0"/>
              <a:t> </a:t>
            </a:r>
            <a:r>
              <a:rPr lang="en-US" altLang="en-US" sz="2000" dirty="0"/>
              <a:t>boundaries for jobs so that each employee knows in advance what response he or she will get from others when taking actions, making decisions, and giving responses.</a:t>
            </a:r>
          </a:p>
          <a:p>
            <a:pPr>
              <a:lnSpc>
                <a:spcPct val="80000"/>
              </a:lnSpc>
            </a:pPr>
            <a:r>
              <a:rPr lang="en-US" altLang="en-US" sz="2000" b="1" dirty="0">
                <a:solidFill>
                  <a:srgbClr val="FF3300"/>
                </a:solidFill>
              </a:rPr>
              <a:t>Provide </a:t>
            </a:r>
            <a:r>
              <a:rPr lang="en-US" altLang="en-US" sz="2000" dirty="0"/>
              <a:t>protection</a:t>
            </a:r>
            <a:r>
              <a:rPr lang="en-US" altLang="en-US" sz="2000" b="1" dirty="0"/>
              <a:t> </a:t>
            </a:r>
            <a:r>
              <a:rPr lang="en-US" altLang="en-US" sz="2000" dirty="0"/>
              <a:t>in the event of an audit or lawsuit</a:t>
            </a:r>
            <a:r>
              <a:rPr lang="en-US" altLang="en-US" dirty="0"/>
              <a:t>.</a:t>
            </a:r>
            <a:endParaRPr lang="en-US" altLang="en-US" sz="2000" dirty="0"/>
          </a:p>
        </p:txBody>
      </p:sp>
    </p:spTree>
    <p:extLst>
      <p:ext uri="{BB962C8B-B14F-4D97-AF65-F5344CB8AC3E}">
        <p14:creationId xmlns:p14="http://schemas.microsoft.com/office/powerpoint/2010/main" val="255205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37A03-860F-C763-1F30-DB58F784B2A4}"/>
              </a:ext>
            </a:extLst>
          </p:cNvPr>
          <p:cNvSpPr>
            <a:spLocks noGrp="1"/>
          </p:cNvSpPr>
          <p:nvPr>
            <p:ph type="title"/>
          </p:nvPr>
        </p:nvSpPr>
        <p:spPr>
          <a:xfrm>
            <a:off x="2968681" y="786803"/>
            <a:ext cx="6063351" cy="1810830"/>
          </a:xfrm>
        </p:spPr>
        <p:txBody>
          <a:bodyPr/>
          <a:lstStyle/>
          <a:p>
            <a:pPr algn="ctr"/>
            <a:r>
              <a:rPr lang="en-US" sz="4000" dirty="0">
                <a:latin typeface="Bell MT" pitchFamily="18" charset="0"/>
              </a:rPr>
              <a:t>THE IMPORTANCE OF SOUND, CURRENT POLICIES</a:t>
            </a:r>
            <a:endParaRPr lang="en-US" sz="4000" dirty="0"/>
          </a:p>
        </p:txBody>
      </p:sp>
      <p:pic>
        <p:nvPicPr>
          <p:cNvPr id="6" name="Picture 5">
            <a:extLst>
              <a:ext uri="{FF2B5EF4-FFF2-40B4-BE49-F238E27FC236}">
                <a16:creationId xmlns:a16="http://schemas.microsoft.com/office/drawing/2014/main" id="{58E47E8E-C46B-8D3E-0B10-CCFD90FF8F0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08" y="2482417"/>
            <a:ext cx="2301474" cy="2301474"/>
          </a:xfrm>
          <a:prstGeom prst="rect">
            <a:avLst/>
          </a:prstGeom>
        </p:spPr>
      </p:pic>
      <p:sp>
        <p:nvSpPr>
          <p:cNvPr id="7" name="Shape 3">
            <a:extLst>
              <a:ext uri="{FF2B5EF4-FFF2-40B4-BE49-F238E27FC236}">
                <a16:creationId xmlns:a16="http://schemas.microsoft.com/office/drawing/2014/main" id="{7622CD79-4F29-B688-B85F-47B887DAD7FC}"/>
              </a:ext>
            </a:extLst>
          </p:cNvPr>
          <p:cNvSpPr/>
          <p:nvPr/>
        </p:nvSpPr>
        <p:spPr>
          <a:xfrm>
            <a:off x="3400217" y="2842105"/>
            <a:ext cx="6816803" cy="53181"/>
          </a:xfrm>
          <a:prstGeom prst="rect">
            <a:avLst/>
          </a:prstGeom>
          <a:solidFill>
            <a:srgbClr val="EBC558"/>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5" name="Content Placeholder 2">
            <a:extLst>
              <a:ext uri="{FF2B5EF4-FFF2-40B4-BE49-F238E27FC236}">
                <a16:creationId xmlns:a16="http://schemas.microsoft.com/office/drawing/2014/main" id="{71E4EC62-B3E8-8B11-341E-0A95C197B079}"/>
              </a:ext>
            </a:extLst>
          </p:cNvPr>
          <p:cNvSpPr txBox="1">
            <a:spLocks/>
          </p:cNvSpPr>
          <p:nvPr/>
        </p:nvSpPr>
        <p:spPr>
          <a:xfrm>
            <a:off x="4391006" y="3246120"/>
            <a:ext cx="5088519" cy="3611880"/>
          </a:xfrm>
          <a:prstGeom prst="rect">
            <a:avLst/>
          </a:prstGeom>
        </p:spPr>
        <p:txBody>
          <a:bodyPr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tint val="82000"/>
                  </a:schemeClr>
                </a:solidFill>
                <a:latin typeface="Cambria" panose="02040503050406030204" pitchFamily="18" charset="0"/>
                <a:ea typeface="Cambria" panose="02040503050406030204" pitchFamily="18"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Cambria" panose="02040503050406030204" pitchFamily="18" charset="0"/>
                <a:ea typeface="Cambria" panose="02040503050406030204" pitchFamily="18"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Cambria" panose="02040503050406030204" pitchFamily="18" charset="0"/>
                <a:ea typeface="Cambria" panose="02040503050406030204" pitchFamily="18"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defRPr/>
            </a:pPr>
            <a:r>
              <a:rPr lang="en-US" sz="1900" dirty="0"/>
              <a:t>An organization’s policies and written directive system is the cornerstone in making correct public safety decisions. (Reflect the agency’s Mission, Vision and Goals and Objectives).</a:t>
            </a:r>
          </a:p>
          <a:p>
            <a:pPr>
              <a:defRPr/>
            </a:pPr>
            <a:r>
              <a:rPr lang="en-US" sz="1900" dirty="0"/>
              <a:t>When circumstances go awry, a review will look to the agency’s written directives.</a:t>
            </a:r>
          </a:p>
          <a:p>
            <a:pPr>
              <a:spcBef>
                <a:spcPts val="0"/>
              </a:spcBef>
              <a:buFont typeface="Wingdings" panose="05000000000000000000" pitchFamily="2" charset="2"/>
              <a:buNone/>
              <a:defRPr/>
            </a:pPr>
            <a:r>
              <a:rPr lang="en-US" sz="1900" dirty="0"/>
              <a:t>     </a:t>
            </a:r>
          </a:p>
          <a:p>
            <a:pPr marL="457200" indent="-457200">
              <a:spcBef>
                <a:spcPts val="0"/>
              </a:spcBef>
              <a:buFont typeface="+mj-lt"/>
              <a:buAutoNum type="arabicPeriod"/>
              <a:defRPr/>
            </a:pPr>
            <a:r>
              <a:rPr lang="en-US" sz="1600" dirty="0"/>
              <a:t>Do they represent best practices?</a:t>
            </a:r>
          </a:p>
          <a:p>
            <a:pPr marL="457200" indent="-457200">
              <a:spcBef>
                <a:spcPts val="0"/>
              </a:spcBef>
              <a:buFont typeface="+mj-lt"/>
              <a:buAutoNum type="arabicPeriod"/>
              <a:defRPr/>
            </a:pPr>
            <a:r>
              <a:rPr lang="en-US" sz="1600" dirty="0"/>
              <a:t>Were employees trained appropriately?</a:t>
            </a:r>
          </a:p>
          <a:p>
            <a:pPr marL="457200" indent="-457200">
              <a:spcBef>
                <a:spcPts val="0"/>
              </a:spcBef>
              <a:buFont typeface="+mj-lt"/>
              <a:buAutoNum type="arabicPeriod"/>
              <a:defRPr/>
            </a:pPr>
            <a:r>
              <a:rPr lang="en-US" sz="1600" dirty="0"/>
              <a:t>Did supervisors and employees follow the policies?      </a:t>
            </a:r>
          </a:p>
        </p:txBody>
      </p:sp>
    </p:spTree>
    <p:extLst>
      <p:ext uri="{BB962C8B-B14F-4D97-AF65-F5344CB8AC3E}">
        <p14:creationId xmlns:p14="http://schemas.microsoft.com/office/powerpoint/2010/main" val="266616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F3678-48B3-35FC-6111-75B715FDD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9E0FD-7064-EBF8-E003-1332236595D1}"/>
              </a:ext>
            </a:extLst>
          </p:cNvPr>
          <p:cNvSpPr>
            <a:spLocks noGrp="1"/>
          </p:cNvSpPr>
          <p:nvPr>
            <p:ph type="title"/>
          </p:nvPr>
        </p:nvSpPr>
        <p:spPr>
          <a:xfrm>
            <a:off x="2716754" y="726387"/>
            <a:ext cx="6063351" cy="1623525"/>
          </a:xfrm>
        </p:spPr>
        <p:txBody>
          <a:bodyPr/>
          <a:lstStyle/>
          <a:p>
            <a:pPr algn="ctr"/>
            <a:r>
              <a:rPr lang="en-US" sz="3600" dirty="0">
                <a:latin typeface="Bell MT" pitchFamily="18" charset="0"/>
              </a:rPr>
              <a:t>POLICIES &amp; PROCEDURES VS. </a:t>
            </a:r>
            <a:br>
              <a:rPr lang="en-US" sz="3600" dirty="0">
                <a:latin typeface="Bell MT" pitchFamily="18" charset="0"/>
              </a:rPr>
            </a:br>
            <a:r>
              <a:rPr lang="en-US" sz="3600" dirty="0">
                <a:latin typeface="Bell MT" pitchFamily="18" charset="0"/>
              </a:rPr>
              <a:t>RULES &amp; REGULATIONS</a:t>
            </a:r>
            <a:endParaRPr lang="en-US" sz="3600" dirty="0"/>
          </a:p>
        </p:txBody>
      </p:sp>
      <p:pic>
        <p:nvPicPr>
          <p:cNvPr id="6" name="Picture 5">
            <a:extLst>
              <a:ext uri="{FF2B5EF4-FFF2-40B4-BE49-F238E27FC236}">
                <a16:creationId xmlns:a16="http://schemas.microsoft.com/office/drawing/2014/main" id="{40689733-B865-25B1-7B3A-32F38E693F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7208" y="2482417"/>
            <a:ext cx="2301474" cy="2301474"/>
          </a:xfrm>
          <a:prstGeom prst="rect">
            <a:avLst/>
          </a:prstGeom>
        </p:spPr>
      </p:pic>
      <p:sp>
        <p:nvSpPr>
          <p:cNvPr id="7" name="Shape 3">
            <a:extLst>
              <a:ext uri="{FF2B5EF4-FFF2-40B4-BE49-F238E27FC236}">
                <a16:creationId xmlns:a16="http://schemas.microsoft.com/office/drawing/2014/main" id="{414846B3-9A07-25A5-9FAC-3311942950C9}"/>
              </a:ext>
            </a:extLst>
          </p:cNvPr>
          <p:cNvSpPr/>
          <p:nvPr/>
        </p:nvSpPr>
        <p:spPr>
          <a:xfrm>
            <a:off x="3323577" y="2429236"/>
            <a:ext cx="6816803" cy="53181"/>
          </a:xfrm>
          <a:prstGeom prst="rect">
            <a:avLst/>
          </a:prstGeom>
          <a:solidFill>
            <a:srgbClr val="EBC558"/>
          </a:solidFill>
          <a:ln w="12700">
            <a:solidFill>
              <a:srgbClr val="EBC558"/>
            </a:solidFill>
            <a:prstDash val="solid"/>
          </a:ln>
        </p:spPr>
        <p:txBody>
          <a:bodyPr/>
          <a:lstStyle/>
          <a:p>
            <a:endParaRPr lang="en-US">
              <a:solidFill>
                <a:prstClr val="black"/>
              </a:solidFill>
              <a:latin typeface="Calibri" panose="020F0502020204030204"/>
            </a:endParaRPr>
          </a:p>
        </p:txBody>
      </p:sp>
      <p:sp>
        <p:nvSpPr>
          <p:cNvPr id="3" name="Content Placeholder 2">
            <a:extLst>
              <a:ext uri="{FF2B5EF4-FFF2-40B4-BE49-F238E27FC236}">
                <a16:creationId xmlns:a16="http://schemas.microsoft.com/office/drawing/2014/main" id="{903314FA-7FF8-F7AA-D5E7-43E125EC958A}"/>
              </a:ext>
            </a:extLst>
          </p:cNvPr>
          <p:cNvSpPr txBox="1">
            <a:spLocks/>
          </p:cNvSpPr>
          <p:nvPr/>
        </p:nvSpPr>
        <p:spPr>
          <a:xfrm>
            <a:off x="3323577" y="2561741"/>
            <a:ext cx="6893441" cy="3405675"/>
          </a:xfrm>
          <a:prstGeom prst="rect">
            <a:avLst/>
          </a:prstGeom>
        </p:spPr>
        <p:txBody>
          <a:bodyPr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tint val="82000"/>
                  </a:schemeClr>
                </a:solidFill>
                <a:latin typeface="Cambria" panose="02040503050406030204" pitchFamily="18" charset="0"/>
                <a:ea typeface="Cambria" panose="02040503050406030204" pitchFamily="18"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Cambria" panose="02040503050406030204" pitchFamily="18" charset="0"/>
                <a:ea typeface="Cambria" panose="02040503050406030204" pitchFamily="18"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Cambria" panose="02040503050406030204" pitchFamily="18" charset="0"/>
                <a:ea typeface="Cambria" panose="02040503050406030204" pitchFamily="18"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Cambria" panose="02040503050406030204" pitchFamily="18" charset="0"/>
                <a:ea typeface="Cambria" panose="02040503050406030204" pitchFamily="18"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a:spcBef>
                <a:spcPts val="0"/>
              </a:spcBef>
              <a:buClr>
                <a:srgbClr val="00CCFF"/>
              </a:buClr>
              <a:buFont typeface="Wingdings" panose="05000000000000000000" pitchFamily="2" charset="2"/>
              <a:buNone/>
              <a:defRPr/>
            </a:pPr>
            <a:r>
              <a:rPr lang="en-US" sz="2000" b="1" u="sng" dirty="0"/>
              <a:t>Policies</a:t>
            </a:r>
            <a:r>
              <a:rPr lang="en-US" sz="2000" b="1" dirty="0"/>
              <a:t>- </a:t>
            </a:r>
            <a:r>
              <a:rPr lang="en-US" sz="2000" dirty="0"/>
              <a:t>are flexible guidelines for the employee and provide generally accepted performance methods and a framework within which to make decisions.</a:t>
            </a:r>
          </a:p>
          <a:p>
            <a:pPr>
              <a:spcBef>
                <a:spcPts val="0"/>
              </a:spcBef>
              <a:buClr>
                <a:srgbClr val="00CCFF"/>
              </a:buClr>
              <a:buFont typeface="Wingdings" panose="05000000000000000000" pitchFamily="2" charset="2"/>
              <a:buNone/>
              <a:defRPr/>
            </a:pPr>
            <a:endParaRPr lang="en-US" sz="1600" dirty="0"/>
          </a:p>
          <a:p>
            <a:pPr>
              <a:spcBef>
                <a:spcPts val="0"/>
              </a:spcBef>
              <a:buClr>
                <a:srgbClr val="00CCFF"/>
              </a:buClr>
              <a:buFont typeface="Wingdings" panose="05000000000000000000" pitchFamily="2" charset="2"/>
              <a:buNone/>
              <a:defRPr/>
            </a:pPr>
            <a:r>
              <a:rPr lang="en-US" sz="2000" b="1" u="sng" dirty="0"/>
              <a:t>Procedures</a:t>
            </a:r>
            <a:r>
              <a:rPr lang="en-US" sz="2000" dirty="0"/>
              <a:t>- are normally accepted step-by-step ways of accomplishing tasks and are used for training new employees or retraining members of the department in new or revised methods.</a:t>
            </a:r>
          </a:p>
          <a:p>
            <a:pPr>
              <a:spcBef>
                <a:spcPts val="0"/>
              </a:spcBef>
              <a:buClr>
                <a:srgbClr val="00CCFF"/>
              </a:buClr>
              <a:buFont typeface="Wingdings" panose="05000000000000000000" pitchFamily="2" charset="2"/>
              <a:buNone/>
              <a:defRPr/>
            </a:pPr>
            <a:endParaRPr lang="en-US" sz="1600" dirty="0"/>
          </a:p>
          <a:p>
            <a:pPr>
              <a:spcBef>
                <a:spcPts val="0"/>
              </a:spcBef>
              <a:buClr>
                <a:srgbClr val="00CCFF"/>
              </a:buClr>
              <a:defRPr/>
            </a:pPr>
            <a:r>
              <a:rPr lang="en-US" sz="2000" b="1" u="sng" dirty="0"/>
              <a:t>Rules and Regulations</a:t>
            </a:r>
            <a:r>
              <a:rPr lang="en-US" sz="2000" b="1" dirty="0"/>
              <a:t>- </a:t>
            </a:r>
            <a:r>
              <a:rPr lang="en-US" sz="2000" dirty="0"/>
              <a:t>The statues or laws of the department.  They are rigid, inflexible, and definite.  They will be complied with by sworn and non-sworn personnel.  Disciplinary sanctions may be applied for violations of the rules and regulations of the department.</a:t>
            </a:r>
          </a:p>
          <a:p>
            <a:pPr>
              <a:spcBef>
                <a:spcPts val="0"/>
              </a:spcBef>
              <a:buClr>
                <a:srgbClr val="00CCFF"/>
              </a:buClr>
              <a:buFont typeface="Wingdings" panose="05000000000000000000" pitchFamily="2" charset="2"/>
              <a:buNone/>
              <a:defRPr/>
            </a:pPr>
            <a:endParaRPr lang="en-US" sz="2000" dirty="0"/>
          </a:p>
          <a:p>
            <a:pPr>
              <a:defRPr/>
            </a:pPr>
            <a:endParaRPr lang="en-US" sz="2000" dirty="0"/>
          </a:p>
        </p:txBody>
      </p:sp>
    </p:spTree>
    <p:extLst>
      <p:ext uri="{BB962C8B-B14F-4D97-AF65-F5344CB8AC3E}">
        <p14:creationId xmlns:p14="http://schemas.microsoft.com/office/powerpoint/2010/main" val="2826245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 name="Text 20"/>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64C316BD-0EDA-EF80-A5A3-C8F11D1D4251}"/>
              </a:ext>
            </a:extLst>
          </p:cNvPr>
          <p:cNvSpPr/>
          <p:nvPr/>
        </p:nvSpPr>
        <p:spPr>
          <a:xfrm>
            <a:off x="2191935" y="659293"/>
            <a:ext cx="6737462" cy="713232"/>
          </a:xfrm>
          <a:prstGeom prst="rect">
            <a:avLst/>
          </a:prstGeom>
          <a:noFill/>
          <a:ln/>
        </p:spPr>
        <p:txBody>
          <a:bodyPr wrap="square" lIns="0" tIns="0" rIns="0" bIns="0" rtlCol="0" anchor="ctr"/>
          <a:lstStyle/>
          <a:p>
            <a:pPr algn="ctr"/>
            <a:r>
              <a:rPr lang="en-US" sz="4800" b="1" dirty="0">
                <a:latin typeface="Bell MT" pitchFamily="18" charset="0"/>
              </a:rPr>
              <a:t>Decisions to make</a:t>
            </a:r>
            <a:endParaRPr lang="en-US" sz="4800" dirty="0">
              <a:solidFill>
                <a:prstClr val="black"/>
              </a:solidFill>
              <a:latin typeface="Calibri" panose="020F0502020204030204"/>
            </a:endParaRPr>
          </a:p>
        </p:txBody>
      </p:sp>
      <p:graphicFrame>
        <p:nvGraphicFramePr>
          <p:cNvPr id="2" name="Rectangle 3">
            <a:extLst>
              <a:ext uri="{FF2B5EF4-FFF2-40B4-BE49-F238E27FC236}">
                <a16:creationId xmlns:a16="http://schemas.microsoft.com/office/drawing/2014/main" id="{3DA6FED6-6E25-4414-4A28-7046D5795FCB}"/>
              </a:ext>
            </a:extLst>
          </p:cNvPr>
          <p:cNvGraphicFramePr>
            <a:graphicFrameLocks/>
          </p:cNvGraphicFramePr>
          <p:nvPr>
            <p:extLst>
              <p:ext uri="{D42A27DB-BD31-4B8C-83A1-F6EECF244321}">
                <p14:modId xmlns:p14="http://schemas.microsoft.com/office/powerpoint/2010/main" val="3448006263"/>
              </p:ext>
            </p:extLst>
          </p:nvPr>
        </p:nvGraphicFramePr>
        <p:xfrm>
          <a:off x="1819468" y="1623525"/>
          <a:ext cx="3415005" cy="4575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4">
            <a:extLst>
              <a:ext uri="{FF2B5EF4-FFF2-40B4-BE49-F238E27FC236}">
                <a16:creationId xmlns:a16="http://schemas.microsoft.com/office/drawing/2014/main" id="{EA1EF6BF-A401-14BA-C5DB-1B6FC188180D}"/>
              </a:ext>
            </a:extLst>
          </p:cNvPr>
          <p:cNvSpPr txBox="1">
            <a:spLocks noChangeArrowheads="1"/>
          </p:cNvSpPr>
          <p:nvPr/>
        </p:nvSpPr>
        <p:spPr>
          <a:xfrm>
            <a:off x="6347927" y="2144060"/>
            <a:ext cx="3906838" cy="3305018"/>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defRPr/>
            </a:pPr>
            <a:r>
              <a:rPr lang="en-US" sz="2000" dirty="0"/>
              <a:t>Who reviews drafts?</a:t>
            </a:r>
          </a:p>
          <a:p>
            <a:pPr>
              <a:lnSpc>
                <a:spcPct val="80000"/>
              </a:lnSpc>
              <a:defRPr/>
            </a:pPr>
            <a:r>
              <a:rPr lang="en-US" sz="2000" dirty="0"/>
              <a:t>Who approves drafts?</a:t>
            </a:r>
          </a:p>
          <a:p>
            <a:pPr>
              <a:lnSpc>
                <a:spcPct val="80000"/>
              </a:lnSpc>
              <a:defRPr/>
            </a:pPr>
            <a:r>
              <a:rPr lang="en-US" sz="2000" dirty="0"/>
              <a:t>Who communicates?</a:t>
            </a:r>
          </a:p>
          <a:p>
            <a:pPr>
              <a:lnSpc>
                <a:spcPct val="80000"/>
              </a:lnSpc>
              <a:defRPr/>
            </a:pPr>
            <a:r>
              <a:rPr lang="en-US" sz="2000" dirty="0"/>
              <a:t>Who trains?</a:t>
            </a:r>
          </a:p>
          <a:p>
            <a:pPr>
              <a:lnSpc>
                <a:spcPct val="80000"/>
              </a:lnSpc>
              <a:defRPr/>
            </a:pPr>
            <a:r>
              <a:rPr lang="en-US" sz="2000" dirty="0"/>
              <a:t>Who audits?</a:t>
            </a:r>
          </a:p>
          <a:p>
            <a:pPr>
              <a:lnSpc>
                <a:spcPct val="80000"/>
              </a:lnSpc>
              <a:defRPr/>
            </a:pPr>
            <a:r>
              <a:rPr lang="en-US" sz="2000" dirty="0"/>
              <a:t>Who monitors to ensure current regulations/legal updates are taken into consideration?</a:t>
            </a:r>
          </a:p>
          <a:p>
            <a:pPr>
              <a:lnSpc>
                <a:spcPct val="80000"/>
              </a:lnSpc>
              <a:defRPr/>
            </a:pPr>
            <a:r>
              <a:rPr lang="en-US" sz="2000" dirty="0"/>
              <a:t>Who recommends improvements?</a:t>
            </a:r>
          </a:p>
        </p:txBody>
      </p:sp>
    </p:spTree>
    <p:extLst>
      <p:ext uri="{BB962C8B-B14F-4D97-AF65-F5344CB8AC3E}">
        <p14:creationId xmlns:p14="http://schemas.microsoft.com/office/powerpoint/2010/main" val="1163036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EF179F2-39A9-A970-4415-37D72011AF38}"/>
            </a:ext>
          </a:extLst>
        </p:cNvPr>
        <p:cNvGrpSpPr/>
        <p:nvPr/>
      </p:nvGrpSpPr>
      <p:grpSpPr>
        <a:xfrm>
          <a:off x="0" y="0"/>
          <a:ext cx="0" cy="0"/>
          <a:chOff x="0" y="0"/>
          <a:chExt cx="0" cy="0"/>
        </a:xfrm>
      </p:grpSpPr>
      <p:sp>
        <p:nvSpPr>
          <p:cNvPr id="6" name="Text 3">
            <a:extLst>
              <a:ext uri="{FF2B5EF4-FFF2-40B4-BE49-F238E27FC236}">
                <a16:creationId xmlns:a16="http://schemas.microsoft.com/office/drawing/2014/main" id="{CDF9192E-B852-F682-BADB-44F9E8F92380}"/>
              </a:ext>
            </a:extLst>
          </p:cNvPr>
          <p:cNvSpPr/>
          <p:nvPr/>
        </p:nvSpPr>
        <p:spPr>
          <a:xfrm>
            <a:off x="2638697" y="773570"/>
            <a:ext cx="5547360" cy="1671050"/>
          </a:xfrm>
          <a:prstGeom prst="rect">
            <a:avLst/>
          </a:prstGeom>
          <a:noFill/>
          <a:ln/>
        </p:spPr>
        <p:txBody>
          <a:bodyPr wrap="square" lIns="0" tIns="0" rIns="0" bIns="0" rtlCol="0" anchor="ctr"/>
          <a:lstStyle/>
          <a:p>
            <a:r>
              <a:rPr lang="en-US" sz="4000" b="1" dirty="0">
                <a:latin typeface="Bell MT" pitchFamily="18" charset="0"/>
              </a:rPr>
              <a:t>Writing </a:t>
            </a:r>
            <a:r>
              <a:rPr lang="en-US" sz="4000" b="1" dirty="0">
                <a:solidFill>
                  <a:srgbClr val="FF0000"/>
                </a:solidFill>
                <a:latin typeface="Bell MT" pitchFamily="18" charset="0"/>
              </a:rPr>
              <a:t>EFFECTIVE</a:t>
            </a:r>
            <a:br>
              <a:rPr lang="en-US" sz="4000" b="1" dirty="0">
                <a:latin typeface="Bell MT" pitchFamily="18" charset="0"/>
              </a:rPr>
            </a:br>
            <a:r>
              <a:rPr lang="en-US" sz="4000" b="1" dirty="0">
                <a:latin typeface="Bell MT" pitchFamily="18" charset="0"/>
              </a:rPr>
              <a:t>Policies and Procedures</a:t>
            </a:r>
            <a:br>
              <a:rPr lang="en-US" sz="4400" b="1" dirty="0">
                <a:solidFill>
                  <a:schemeClr val="folHlink"/>
                </a:solidFill>
                <a:latin typeface="Bell MT" pitchFamily="18" charset="0"/>
              </a:rPr>
            </a:br>
            <a:endParaRPr lang="en-US" sz="4000" dirty="0"/>
          </a:p>
        </p:txBody>
      </p:sp>
      <p:sp>
        <p:nvSpPr>
          <p:cNvPr id="7" name="Shape 4">
            <a:extLst>
              <a:ext uri="{FF2B5EF4-FFF2-40B4-BE49-F238E27FC236}">
                <a16:creationId xmlns:a16="http://schemas.microsoft.com/office/drawing/2014/main" id="{E7D40CB6-8AA0-75FB-1CC7-913BFAD323D0}"/>
              </a:ext>
            </a:extLst>
          </p:cNvPr>
          <p:cNvSpPr/>
          <p:nvPr/>
        </p:nvSpPr>
        <p:spPr>
          <a:xfrm>
            <a:off x="3474720" y="2058333"/>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2" name="Rectangle 3">
            <a:extLst>
              <a:ext uri="{FF2B5EF4-FFF2-40B4-BE49-F238E27FC236}">
                <a16:creationId xmlns:a16="http://schemas.microsoft.com/office/drawing/2014/main" id="{9B2A3C85-E89D-6539-DDA1-638D8A08B851}"/>
              </a:ext>
            </a:extLst>
          </p:cNvPr>
          <p:cNvSpPr txBox="1">
            <a:spLocks noChangeArrowheads="1"/>
          </p:cNvSpPr>
          <p:nvPr/>
        </p:nvSpPr>
        <p:spPr>
          <a:xfrm>
            <a:off x="2957804" y="2198138"/>
            <a:ext cx="7500576" cy="443048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defRPr/>
            </a:pPr>
            <a:endParaRPr lang="en-US" sz="1500" dirty="0">
              <a:highlight>
                <a:srgbClr val="000000"/>
              </a:highlight>
            </a:endParaRPr>
          </a:p>
          <a:p>
            <a:pPr lvl="1" defTabSz="457200">
              <a:lnSpc>
                <a:spcPct val="120000"/>
              </a:lnSpc>
              <a:spcBef>
                <a:spcPts val="0"/>
              </a:spcBef>
              <a:defRPr/>
            </a:pPr>
            <a:r>
              <a:rPr lang="en-US" sz="2600" dirty="0"/>
              <a:t>Writing policies and procedures is more than typing words on a page; it involves research, writing a draft, reviews, approvals, publishing, distributing, communications, training, maintenance, improvements, and revisions.</a:t>
            </a:r>
          </a:p>
          <a:p>
            <a:pPr marL="457200" lvl="1" indent="0" defTabSz="457200">
              <a:lnSpc>
                <a:spcPct val="120000"/>
              </a:lnSpc>
              <a:spcBef>
                <a:spcPts val="0"/>
              </a:spcBef>
              <a:defRPr/>
            </a:pPr>
            <a:endParaRPr lang="en-US" sz="2600" dirty="0"/>
          </a:p>
          <a:p>
            <a:pPr lvl="1" defTabSz="457200">
              <a:lnSpc>
                <a:spcPct val="120000"/>
              </a:lnSpc>
              <a:spcBef>
                <a:spcPts val="0"/>
              </a:spcBef>
              <a:defRPr/>
            </a:pPr>
            <a:r>
              <a:rPr lang="en-US" sz="2600" dirty="0"/>
              <a:t>A writer is someone who understands how to gather the information, document a process, present the words in a logical fashion, and publish and train the audience to ensure the content is understood.</a:t>
            </a:r>
          </a:p>
          <a:p>
            <a:pPr marL="457200" lvl="1" indent="0" defTabSz="457200">
              <a:lnSpc>
                <a:spcPct val="120000"/>
              </a:lnSpc>
              <a:spcBef>
                <a:spcPts val="0"/>
              </a:spcBef>
              <a:defRPr/>
            </a:pPr>
            <a:endParaRPr lang="en-US" sz="2600" dirty="0"/>
          </a:p>
          <a:p>
            <a:pPr lvl="1" defTabSz="457200">
              <a:lnSpc>
                <a:spcPct val="120000"/>
              </a:lnSpc>
              <a:spcBef>
                <a:spcPts val="0"/>
              </a:spcBef>
              <a:defRPr/>
            </a:pPr>
            <a:r>
              <a:rPr lang="en-US" sz="2600" dirty="0"/>
              <a:t>Also, writing  means to write consistently using a writing format and style.</a:t>
            </a:r>
          </a:p>
          <a:p>
            <a:pPr lvl="1" defTabSz="457200">
              <a:lnSpc>
                <a:spcPct val="120000"/>
              </a:lnSpc>
              <a:spcBef>
                <a:spcPts val="0"/>
              </a:spcBef>
              <a:defRPr/>
            </a:pPr>
            <a:endParaRPr lang="en-US" sz="2300" dirty="0"/>
          </a:p>
          <a:p>
            <a:pPr marL="457200" lvl="1" indent="0" defTabSz="457200">
              <a:defRPr/>
            </a:pPr>
            <a:endParaRPr lang="en-US" sz="1500" dirty="0"/>
          </a:p>
          <a:p>
            <a:pPr lvl="1" defTabSz="457200">
              <a:defRPr/>
            </a:pPr>
            <a:endParaRPr lang="en-US" sz="1500" dirty="0"/>
          </a:p>
          <a:p>
            <a:pPr lvl="1" defTabSz="457200">
              <a:defRPr/>
            </a:pPr>
            <a:endParaRPr lang="en-US" sz="1500" dirty="0"/>
          </a:p>
          <a:p>
            <a:pPr lvl="1" defTabSz="457200">
              <a:defRPr/>
            </a:pPr>
            <a:endParaRPr lang="en-US" sz="1500" dirty="0"/>
          </a:p>
        </p:txBody>
      </p:sp>
      <p:sp>
        <p:nvSpPr>
          <p:cNvPr id="5" name="TextBox 4">
            <a:extLst>
              <a:ext uri="{FF2B5EF4-FFF2-40B4-BE49-F238E27FC236}">
                <a16:creationId xmlns:a16="http://schemas.microsoft.com/office/drawing/2014/main" id="{86293353-4A18-14B0-A138-51F3C2C79C4A}"/>
              </a:ext>
            </a:extLst>
          </p:cNvPr>
          <p:cNvSpPr txBox="1"/>
          <p:nvPr/>
        </p:nvSpPr>
        <p:spPr>
          <a:xfrm>
            <a:off x="699796" y="2901820"/>
            <a:ext cx="184731" cy="369332"/>
          </a:xfrm>
          <a:prstGeom prst="rect">
            <a:avLst/>
          </a:prstGeom>
          <a:noFill/>
        </p:spPr>
        <p:txBody>
          <a:bodyPr wrap="none" rtlCol="0">
            <a:spAutoFit/>
          </a:bodyPr>
          <a:lstStyle/>
          <a:p>
            <a:endParaRPr lang="en-US" dirty="0"/>
          </a:p>
        </p:txBody>
      </p:sp>
      <p:sp>
        <p:nvSpPr>
          <p:cNvPr id="8" name="TextBox 7">
            <a:extLst>
              <a:ext uri="{FF2B5EF4-FFF2-40B4-BE49-F238E27FC236}">
                <a16:creationId xmlns:a16="http://schemas.microsoft.com/office/drawing/2014/main" id="{F6208E5C-79B9-0E21-A588-35AB2617A219}"/>
              </a:ext>
            </a:extLst>
          </p:cNvPr>
          <p:cNvSpPr txBox="1"/>
          <p:nvPr/>
        </p:nvSpPr>
        <p:spPr>
          <a:xfrm>
            <a:off x="70906" y="2332652"/>
            <a:ext cx="3284376" cy="861774"/>
          </a:xfrm>
          <a:prstGeom prst="rect">
            <a:avLst/>
          </a:prstGeom>
          <a:noFill/>
        </p:spPr>
        <p:txBody>
          <a:bodyPr wrap="square" rtlCol="0">
            <a:spAutoFit/>
          </a:bodyPr>
          <a:lstStyle/>
          <a:p>
            <a:r>
              <a:rPr lang="en-US" sz="3200" dirty="0">
                <a:solidFill>
                  <a:srgbClr val="FF0000"/>
                </a:solidFill>
                <a:highlight>
                  <a:srgbClr val="000000"/>
                </a:highlight>
              </a:rPr>
              <a:t>What “Writing” IS</a:t>
            </a:r>
          </a:p>
          <a:p>
            <a:endParaRPr lang="en-US" dirty="0"/>
          </a:p>
        </p:txBody>
      </p:sp>
    </p:spTree>
    <p:extLst>
      <p:ext uri="{BB962C8B-B14F-4D97-AF65-F5344CB8AC3E}">
        <p14:creationId xmlns:p14="http://schemas.microsoft.com/office/powerpoint/2010/main" val="2495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52AF215-6A30-48B8-6ABF-5502B34B9958}"/>
            </a:ext>
          </a:extLst>
        </p:cNvPr>
        <p:cNvGrpSpPr/>
        <p:nvPr/>
      </p:nvGrpSpPr>
      <p:grpSpPr>
        <a:xfrm>
          <a:off x="0" y="0"/>
          <a:ext cx="0" cy="0"/>
          <a:chOff x="0" y="0"/>
          <a:chExt cx="0" cy="0"/>
        </a:xfrm>
      </p:grpSpPr>
      <p:sp>
        <p:nvSpPr>
          <p:cNvPr id="6" name="Text 3">
            <a:extLst>
              <a:ext uri="{FF2B5EF4-FFF2-40B4-BE49-F238E27FC236}">
                <a16:creationId xmlns:a16="http://schemas.microsoft.com/office/drawing/2014/main" id="{78DEAAFE-FCAC-C680-E8CF-0303D0A42A37}"/>
              </a:ext>
            </a:extLst>
          </p:cNvPr>
          <p:cNvSpPr/>
          <p:nvPr/>
        </p:nvSpPr>
        <p:spPr>
          <a:xfrm>
            <a:off x="2638697" y="773570"/>
            <a:ext cx="5547360" cy="1671050"/>
          </a:xfrm>
          <a:prstGeom prst="rect">
            <a:avLst/>
          </a:prstGeom>
          <a:noFill/>
          <a:ln/>
        </p:spPr>
        <p:txBody>
          <a:bodyPr wrap="square" lIns="0" tIns="0" rIns="0" bIns="0" rtlCol="0" anchor="ctr"/>
          <a:lstStyle/>
          <a:p>
            <a:r>
              <a:rPr lang="en-US" sz="4000" b="1" dirty="0">
                <a:latin typeface="Bell MT" pitchFamily="18" charset="0"/>
              </a:rPr>
              <a:t>Writing </a:t>
            </a:r>
            <a:r>
              <a:rPr lang="en-US" sz="4000" b="1" dirty="0">
                <a:solidFill>
                  <a:srgbClr val="FF0000"/>
                </a:solidFill>
                <a:latin typeface="Bell MT" pitchFamily="18" charset="0"/>
              </a:rPr>
              <a:t>EFFECTIVE</a:t>
            </a:r>
            <a:br>
              <a:rPr lang="en-US" sz="4000" b="1" dirty="0">
                <a:latin typeface="Bell MT" pitchFamily="18" charset="0"/>
              </a:rPr>
            </a:br>
            <a:r>
              <a:rPr lang="en-US" sz="4000" b="1" dirty="0">
                <a:latin typeface="Bell MT" pitchFamily="18" charset="0"/>
              </a:rPr>
              <a:t>Policies and Procedures</a:t>
            </a:r>
            <a:br>
              <a:rPr lang="en-US" sz="4400" b="1" dirty="0">
                <a:solidFill>
                  <a:schemeClr val="folHlink"/>
                </a:solidFill>
                <a:latin typeface="Bell MT" pitchFamily="18" charset="0"/>
              </a:rPr>
            </a:br>
            <a:endParaRPr lang="en-US" sz="4000" dirty="0"/>
          </a:p>
        </p:txBody>
      </p:sp>
      <p:sp>
        <p:nvSpPr>
          <p:cNvPr id="7" name="Shape 4">
            <a:extLst>
              <a:ext uri="{FF2B5EF4-FFF2-40B4-BE49-F238E27FC236}">
                <a16:creationId xmlns:a16="http://schemas.microsoft.com/office/drawing/2014/main" id="{47AE84A1-8759-A371-6FA0-04F87DCDF5C0}"/>
              </a:ext>
            </a:extLst>
          </p:cNvPr>
          <p:cNvSpPr/>
          <p:nvPr/>
        </p:nvSpPr>
        <p:spPr>
          <a:xfrm>
            <a:off x="3474720" y="2086325"/>
            <a:ext cx="5242560" cy="48768"/>
          </a:xfrm>
          <a:prstGeom prst="rect">
            <a:avLst/>
          </a:prstGeom>
          <a:solidFill>
            <a:srgbClr val="EBC558"/>
          </a:solidFill>
          <a:ln w="12700">
            <a:solidFill>
              <a:srgbClr val="EBC558"/>
            </a:solidFill>
            <a:prstDash val="solid"/>
          </a:ln>
        </p:spPr>
        <p:txBody>
          <a:bodyPr/>
          <a:lstStyle/>
          <a:p>
            <a:endParaRPr lang="en-US" sz="2400"/>
          </a:p>
        </p:txBody>
      </p:sp>
      <p:sp>
        <p:nvSpPr>
          <p:cNvPr id="5" name="TextBox 4">
            <a:extLst>
              <a:ext uri="{FF2B5EF4-FFF2-40B4-BE49-F238E27FC236}">
                <a16:creationId xmlns:a16="http://schemas.microsoft.com/office/drawing/2014/main" id="{C71C5CA6-85BF-6D77-5B54-466125F6E8FF}"/>
              </a:ext>
            </a:extLst>
          </p:cNvPr>
          <p:cNvSpPr txBox="1"/>
          <p:nvPr/>
        </p:nvSpPr>
        <p:spPr>
          <a:xfrm>
            <a:off x="699796" y="2901820"/>
            <a:ext cx="184731" cy="369332"/>
          </a:xfrm>
          <a:prstGeom prst="rect">
            <a:avLst/>
          </a:prstGeom>
          <a:noFill/>
        </p:spPr>
        <p:txBody>
          <a:bodyPr wrap="none" rtlCol="0">
            <a:spAutoFit/>
          </a:bodyPr>
          <a:lstStyle/>
          <a:p>
            <a:endParaRPr lang="en-US" dirty="0"/>
          </a:p>
        </p:txBody>
      </p:sp>
      <p:sp>
        <p:nvSpPr>
          <p:cNvPr id="8" name="TextBox 7">
            <a:extLst>
              <a:ext uri="{FF2B5EF4-FFF2-40B4-BE49-F238E27FC236}">
                <a16:creationId xmlns:a16="http://schemas.microsoft.com/office/drawing/2014/main" id="{E7FF79AD-E7DF-1C25-BF2E-6161F67B967D}"/>
              </a:ext>
            </a:extLst>
          </p:cNvPr>
          <p:cNvSpPr txBox="1"/>
          <p:nvPr/>
        </p:nvSpPr>
        <p:spPr>
          <a:xfrm>
            <a:off x="70906" y="2332652"/>
            <a:ext cx="3284376" cy="1255728"/>
          </a:xfrm>
          <a:prstGeom prst="rect">
            <a:avLst/>
          </a:prstGeom>
          <a:noFill/>
        </p:spPr>
        <p:txBody>
          <a:bodyPr wrap="square" rtlCol="0">
            <a:spAutoFit/>
          </a:bodyPr>
          <a:lstStyle/>
          <a:p>
            <a:pPr algn="ctr">
              <a:lnSpc>
                <a:spcPct val="90000"/>
              </a:lnSpc>
              <a:defRPr/>
            </a:pPr>
            <a:r>
              <a:rPr lang="en-US" altLang="en-US" sz="3200" dirty="0">
                <a:solidFill>
                  <a:srgbClr val="FF0000"/>
                </a:solidFill>
                <a:highlight>
                  <a:srgbClr val="000000"/>
                </a:highlight>
              </a:rPr>
              <a:t>What “Writing” IS </a:t>
            </a:r>
            <a:r>
              <a:rPr lang="en-US" altLang="en-US" sz="3200" b="1" dirty="0">
                <a:solidFill>
                  <a:srgbClr val="FF0000"/>
                </a:solidFill>
                <a:highlight>
                  <a:srgbClr val="000000"/>
                </a:highlight>
              </a:rPr>
              <a:t>NOT</a:t>
            </a:r>
          </a:p>
          <a:p>
            <a:endParaRPr lang="en-US" dirty="0"/>
          </a:p>
        </p:txBody>
      </p:sp>
      <p:sp>
        <p:nvSpPr>
          <p:cNvPr id="3" name="Rectangle 3">
            <a:extLst>
              <a:ext uri="{FF2B5EF4-FFF2-40B4-BE49-F238E27FC236}">
                <a16:creationId xmlns:a16="http://schemas.microsoft.com/office/drawing/2014/main" id="{3C47B85C-3B76-6ADB-CAF1-FAE8EFA77A37}"/>
              </a:ext>
            </a:extLst>
          </p:cNvPr>
          <p:cNvSpPr txBox="1">
            <a:spLocks noChangeArrowheads="1"/>
          </p:cNvSpPr>
          <p:nvPr/>
        </p:nvSpPr>
        <p:spPr>
          <a:xfrm>
            <a:off x="2951359" y="2332652"/>
            <a:ext cx="7060388" cy="3866980"/>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10000"/>
              </a:lnSpc>
              <a:spcBef>
                <a:spcPts val="0"/>
              </a:spcBef>
              <a:defRPr/>
            </a:pPr>
            <a:r>
              <a:rPr lang="en-US" altLang="en-US" dirty="0"/>
              <a:t>Writing content in a vacuum without involving the users and customers in the writing and reviewing processes.</a:t>
            </a:r>
          </a:p>
          <a:p>
            <a:pPr marL="457200" lvl="1" indent="0">
              <a:lnSpc>
                <a:spcPct val="110000"/>
              </a:lnSpc>
              <a:spcBef>
                <a:spcPts val="0"/>
              </a:spcBef>
              <a:buFont typeface="Arial" panose="020B0604020202020204" pitchFamily="34" charset="0"/>
              <a:buNone/>
              <a:defRPr/>
            </a:pPr>
            <a:endParaRPr lang="en-US" altLang="en-US" dirty="0"/>
          </a:p>
          <a:p>
            <a:pPr lvl="1">
              <a:lnSpc>
                <a:spcPct val="110000"/>
              </a:lnSpc>
              <a:spcBef>
                <a:spcPts val="0"/>
              </a:spcBef>
              <a:defRPr/>
            </a:pPr>
            <a:r>
              <a:rPr lang="en-US" altLang="en-US" dirty="0"/>
              <a:t>Buying canned, model or borrowed content from AI or other sources, attaching a logo, and calling it your own without sanitizing it to assure it aligns with the LE environment, culture, and resources.</a:t>
            </a:r>
          </a:p>
          <a:p>
            <a:pPr marL="457200" lvl="1" indent="0">
              <a:lnSpc>
                <a:spcPct val="110000"/>
              </a:lnSpc>
              <a:spcBef>
                <a:spcPts val="0"/>
              </a:spcBef>
              <a:buFont typeface="Arial" panose="020B0604020202020204" pitchFamily="34" charset="0"/>
              <a:buNone/>
              <a:defRPr/>
            </a:pPr>
            <a:endParaRPr lang="en-US" altLang="en-US" dirty="0"/>
          </a:p>
          <a:p>
            <a:pPr lvl="1">
              <a:lnSpc>
                <a:spcPct val="110000"/>
              </a:lnSpc>
              <a:spcBef>
                <a:spcPts val="0"/>
              </a:spcBef>
              <a:defRPr/>
            </a:pPr>
            <a:r>
              <a:rPr lang="en-US" altLang="en-US" dirty="0"/>
              <a:t>Expecting non-writers to write high-quality policies and procedures that people will understand and follow. </a:t>
            </a:r>
          </a:p>
          <a:p>
            <a:pPr>
              <a:defRPr/>
            </a:pPr>
            <a:endParaRPr lang="en-US" altLang="en-US" sz="1500" dirty="0"/>
          </a:p>
        </p:txBody>
      </p:sp>
    </p:spTree>
    <p:extLst>
      <p:ext uri="{BB962C8B-B14F-4D97-AF65-F5344CB8AC3E}">
        <p14:creationId xmlns:p14="http://schemas.microsoft.com/office/powerpoint/2010/main" val="3173262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3EE30AF-8396-2809-8165-210E051E150D}"/>
            </a:ext>
          </a:extLst>
        </p:cNvPr>
        <p:cNvGrpSpPr/>
        <p:nvPr/>
      </p:nvGrpSpPr>
      <p:grpSpPr>
        <a:xfrm>
          <a:off x="0" y="0"/>
          <a:ext cx="0" cy="0"/>
          <a:chOff x="0" y="0"/>
          <a:chExt cx="0" cy="0"/>
        </a:xfrm>
      </p:grpSpPr>
      <p:sp>
        <p:nvSpPr>
          <p:cNvPr id="26" name="Text 20">
            <a:extLst>
              <a:ext uri="{FF2B5EF4-FFF2-40B4-BE49-F238E27FC236}">
                <a16:creationId xmlns:a16="http://schemas.microsoft.com/office/drawing/2014/main" id="{E7E26845-ABF9-1788-F867-69CF791A0EBD}"/>
              </a:ext>
            </a:extLst>
          </p:cNvPr>
          <p:cNvSpPr/>
          <p:nvPr/>
        </p:nvSpPr>
        <p:spPr>
          <a:xfrm>
            <a:off x="11216640" y="6498336"/>
            <a:ext cx="609600" cy="316992"/>
          </a:xfrm>
          <a:prstGeom prst="rect">
            <a:avLst/>
          </a:prstGeom>
          <a:noFill/>
          <a:ln/>
        </p:spPr>
        <p:txBody>
          <a:bodyPr wrap="square" lIns="0" tIns="0" rIns="0" bIns="0" rtlCol="0" anchor="ctr"/>
          <a:lstStyle/>
          <a:p>
            <a:pPr algn="r"/>
            <a:r>
              <a:rPr lang="en-US" sz="1200" dirty="0">
                <a:solidFill>
                  <a:srgbClr val="F6E7BC"/>
                </a:solidFill>
                <a:latin typeface="Calibri" pitchFamily="34" charset="0"/>
                <a:ea typeface="Calibri" pitchFamily="34" charset="-122"/>
                <a:cs typeface="Calibri" pitchFamily="34" charset="-120"/>
              </a:rPr>
              <a:t>2</a:t>
            </a:r>
            <a:endParaRPr lang="en-US" sz="1200" dirty="0"/>
          </a:p>
        </p:txBody>
      </p:sp>
      <p:sp>
        <p:nvSpPr>
          <p:cNvPr id="30" name="Text 2">
            <a:extLst>
              <a:ext uri="{FF2B5EF4-FFF2-40B4-BE49-F238E27FC236}">
                <a16:creationId xmlns:a16="http://schemas.microsoft.com/office/drawing/2014/main" id="{94A7F52B-B66A-0E02-D2B9-BA6A85D28C94}"/>
              </a:ext>
            </a:extLst>
          </p:cNvPr>
          <p:cNvSpPr/>
          <p:nvPr/>
        </p:nvSpPr>
        <p:spPr>
          <a:xfrm>
            <a:off x="2057262" y="825568"/>
            <a:ext cx="6737462" cy="713232"/>
          </a:xfrm>
          <a:prstGeom prst="rect">
            <a:avLst/>
          </a:prstGeom>
          <a:noFill/>
          <a:ln/>
        </p:spPr>
        <p:txBody>
          <a:bodyPr wrap="square" lIns="0" tIns="0" rIns="0" bIns="0" rtlCol="0" anchor="ctr"/>
          <a:lstStyle/>
          <a:p>
            <a:pPr algn="ctr"/>
            <a:r>
              <a:rPr lang="en-US" sz="3600" b="1" dirty="0">
                <a:latin typeface="Bell MT" pitchFamily="18" charset="0"/>
              </a:rPr>
              <a:t>Writing</a:t>
            </a:r>
            <a:r>
              <a:rPr lang="en-US" sz="3600" b="1" dirty="0">
                <a:solidFill>
                  <a:srgbClr val="FF3300"/>
                </a:solidFill>
                <a:latin typeface="Bell MT" pitchFamily="18" charset="0"/>
              </a:rPr>
              <a:t> </a:t>
            </a:r>
            <a:r>
              <a:rPr lang="en-US" sz="3600" b="1" dirty="0">
                <a:solidFill>
                  <a:srgbClr val="FF0000"/>
                </a:solidFill>
                <a:latin typeface="Bell MT" pitchFamily="18" charset="0"/>
              </a:rPr>
              <a:t>EFFECTIVE</a:t>
            </a:r>
            <a:br>
              <a:rPr lang="en-US" sz="3600" b="1" dirty="0">
                <a:solidFill>
                  <a:srgbClr val="00B050"/>
                </a:solidFill>
                <a:latin typeface="Bell MT" pitchFamily="18" charset="0"/>
              </a:rPr>
            </a:br>
            <a:r>
              <a:rPr lang="en-US" sz="3600" b="1" dirty="0">
                <a:latin typeface="Bell MT" pitchFamily="18" charset="0"/>
              </a:rPr>
              <a:t>Policies and Procedures</a:t>
            </a:r>
            <a:endParaRPr lang="en-US" sz="3600" dirty="0">
              <a:solidFill>
                <a:prstClr val="black"/>
              </a:solidFill>
              <a:latin typeface="Calibri" panose="020F0502020204030204"/>
            </a:endParaRPr>
          </a:p>
        </p:txBody>
      </p:sp>
      <p:sp>
        <p:nvSpPr>
          <p:cNvPr id="4" name="Rectangle 5">
            <a:extLst>
              <a:ext uri="{FF2B5EF4-FFF2-40B4-BE49-F238E27FC236}">
                <a16:creationId xmlns:a16="http://schemas.microsoft.com/office/drawing/2014/main" id="{8A6CF7BC-84B9-B4A2-BBAD-9845110053E4}"/>
              </a:ext>
            </a:extLst>
          </p:cNvPr>
          <p:cNvSpPr txBox="1">
            <a:spLocks noChangeArrowheads="1"/>
          </p:cNvSpPr>
          <p:nvPr/>
        </p:nvSpPr>
        <p:spPr>
          <a:xfrm>
            <a:off x="1085461" y="1836571"/>
            <a:ext cx="4191000" cy="5257799"/>
          </a:xfrm>
          <a:prstGeom prst="rect">
            <a:avLst/>
          </a:prstGeom>
        </p:spPr>
        <p:txBody>
          <a:bodyPr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defRPr/>
            </a:pPr>
            <a:r>
              <a:rPr lang="en-US" sz="3500" b="1" dirty="0">
                <a:solidFill>
                  <a:srgbClr val="FF3300"/>
                </a:solidFill>
              </a:rPr>
              <a:t>           </a:t>
            </a:r>
            <a:r>
              <a:rPr lang="en-US" sz="4500" b="1" dirty="0">
                <a:solidFill>
                  <a:srgbClr val="FF3300"/>
                </a:solidFill>
              </a:rPr>
              <a:t>Effective</a:t>
            </a:r>
          </a:p>
          <a:p>
            <a:pPr marL="457207" lvl="1" indent="0">
              <a:lnSpc>
                <a:spcPct val="110000"/>
              </a:lnSpc>
              <a:buFont typeface="Arial" panose="020B0604020202020204" pitchFamily="34" charset="0"/>
              <a:buNone/>
              <a:defRPr/>
            </a:pPr>
            <a:r>
              <a:rPr lang="en-US" sz="4300" b="1" dirty="0"/>
              <a:t>Employees can easily understand and apply the policy/procedure content to their work processes.</a:t>
            </a:r>
          </a:p>
          <a:p>
            <a:pPr marL="457207" lvl="1" indent="0">
              <a:lnSpc>
                <a:spcPct val="110000"/>
              </a:lnSpc>
              <a:buFont typeface="Arial" panose="020B0604020202020204" pitchFamily="34" charset="0"/>
              <a:buNone/>
              <a:defRPr/>
            </a:pPr>
            <a:endParaRPr lang="en-US" sz="4300" dirty="0"/>
          </a:p>
          <a:p>
            <a:pPr lvl="1">
              <a:lnSpc>
                <a:spcPct val="110000"/>
              </a:lnSpc>
              <a:defRPr/>
            </a:pPr>
            <a:r>
              <a:rPr lang="en-US" sz="4300" dirty="0"/>
              <a:t>Employees have clear job responsibilities and know what’s expected of them, without guessing.</a:t>
            </a:r>
          </a:p>
          <a:p>
            <a:pPr marL="457200" lvl="1" indent="0">
              <a:lnSpc>
                <a:spcPct val="110000"/>
              </a:lnSpc>
              <a:buFont typeface="Arial" panose="020B0604020202020204" pitchFamily="34" charset="0"/>
              <a:buNone/>
              <a:defRPr/>
            </a:pPr>
            <a:endParaRPr lang="en-US" sz="4300" dirty="0"/>
          </a:p>
          <a:p>
            <a:pPr lvl="1">
              <a:lnSpc>
                <a:spcPct val="110000"/>
              </a:lnSpc>
              <a:defRPr/>
            </a:pPr>
            <a:r>
              <a:rPr lang="en-US" sz="4300" dirty="0"/>
              <a:t>Employees can make better decisions when they know that the policy/procedure content will not change from one day to the next.</a:t>
            </a:r>
          </a:p>
          <a:p>
            <a:pPr lvl="1">
              <a:lnSpc>
                <a:spcPct val="110000"/>
              </a:lnSpc>
              <a:defRPr/>
            </a:pPr>
            <a:endParaRPr lang="en-US" sz="4300" dirty="0"/>
          </a:p>
          <a:p>
            <a:pPr lvl="1">
              <a:lnSpc>
                <a:spcPct val="110000"/>
              </a:lnSpc>
              <a:defRPr/>
            </a:pPr>
            <a:r>
              <a:rPr lang="en-US" sz="4300" dirty="0"/>
              <a:t>Policies and procedures are consistent, accurate, and reliable from one document to the next.</a:t>
            </a:r>
          </a:p>
          <a:p>
            <a:pPr lvl="1">
              <a:lnSpc>
                <a:spcPct val="80000"/>
              </a:lnSpc>
              <a:defRPr/>
            </a:pPr>
            <a:endParaRPr lang="en-US" sz="1800" dirty="0"/>
          </a:p>
        </p:txBody>
      </p:sp>
      <p:sp>
        <p:nvSpPr>
          <p:cNvPr id="5" name="Rectangle 6">
            <a:extLst>
              <a:ext uri="{FF2B5EF4-FFF2-40B4-BE49-F238E27FC236}">
                <a16:creationId xmlns:a16="http://schemas.microsoft.com/office/drawing/2014/main" id="{A43C401A-6AA5-8A17-80CB-D5923C5FC6C2}"/>
              </a:ext>
            </a:extLst>
          </p:cNvPr>
          <p:cNvSpPr txBox="1">
            <a:spLocks noChangeArrowheads="1"/>
          </p:cNvSpPr>
          <p:nvPr/>
        </p:nvSpPr>
        <p:spPr>
          <a:xfrm>
            <a:off x="5763208" y="1929877"/>
            <a:ext cx="6063032" cy="5257799"/>
          </a:xfrm>
          <a:prstGeom prst="rect">
            <a:avLst/>
          </a:prstGeom>
        </p:spPr>
        <p:txBody>
          <a:bodyPr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defRPr/>
            </a:pPr>
            <a:r>
              <a:rPr lang="en-US" sz="5200" b="1" dirty="0">
                <a:solidFill>
                  <a:srgbClr val="FF3300"/>
                </a:solidFill>
              </a:rPr>
              <a:t>         Ineffective</a:t>
            </a:r>
          </a:p>
          <a:p>
            <a:pPr marL="457200" lvl="1" indent="0">
              <a:lnSpc>
                <a:spcPct val="120000"/>
              </a:lnSpc>
              <a:buFont typeface="Arial" panose="020B0604020202020204" pitchFamily="34" charset="0"/>
              <a:buNone/>
              <a:defRPr/>
            </a:pPr>
            <a:r>
              <a:rPr lang="en-US" sz="5200" b="1" dirty="0"/>
              <a:t>Employees ignore policies and  procedures for a variety of reasons including:</a:t>
            </a:r>
          </a:p>
          <a:p>
            <a:pPr lvl="2">
              <a:lnSpc>
                <a:spcPct val="120000"/>
              </a:lnSpc>
              <a:defRPr/>
            </a:pPr>
            <a:r>
              <a:rPr lang="en-US" sz="5200" dirty="0"/>
              <a:t>Poor or sloppy writing.</a:t>
            </a:r>
          </a:p>
          <a:p>
            <a:pPr lvl="2">
              <a:lnSpc>
                <a:spcPct val="120000"/>
              </a:lnSpc>
              <a:defRPr/>
            </a:pPr>
            <a:r>
              <a:rPr lang="en-US" sz="5200" dirty="0"/>
              <a:t>Grammatical and spelling mistakes.</a:t>
            </a:r>
          </a:p>
          <a:p>
            <a:pPr lvl="2">
              <a:lnSpc>
                <a:spcPct val="120000"/>
              </a:lnSpc>
              <a:defRPr/>
            </a:pPr>
            <a:r>
              <a:rPr lang="en-US" sz="5200" dirty="0"/>
              <a:t>No flow/tough to follow/lose reader attention.</a:t>
            </a:r>
          </a:p>
          <a:p>
            <a:pPr lvl="2">
              <a:lnSpc>
                <a:spcPct val="120000"/>
              </a:lnSpc>
              <a:defRPr/>
            </a:pPr>
            <a:r>
              <a:rPr lang="en-US" sz="5200" dirty="0"/>
              <a:t>Unclear purpose or title.</a:t>
            </a:r>
          </a:p>
          <a:p>
            <a:pPr lvl="2">
              <a:lnSpc>
                <a:spcPct val="120000"/>
              </a:lnSpc>
              <a:defRPr/>
            </a:pPr>
            <a:r>
              <a:rPr lang="en-US" sz="5200" dirty="0"/>
              <a:t>Approver of policy/procedure is not known to them or doesn’t have the proper authority.</a:t>
            </a:r>
          </a:p>
          <a:p>
            <a:pPr lvl="2">
              <a:lnSpc>
                <a:spcPct val="120000"/>
              </a:lnSpc>
              <a:defRPr/>
            </a:pPr>
            <a:r>
              <a:rPr lang="en-US" sz="5200" dirty="0"/>
              <a:t>Communications and training efforts are lacking or weak.</a:t>
            </a:r>
          </a:p>
          <a:p>
            <a:pPr lvl="2">
              <a:lnSpc>
                <a:spcPct val="120000"/>
              </a:lnSpc>
              <a:defRPr/>
            </a:pPr>
            <a:r>
              <a:rPr lang="en-US" sz="5200" dirty="0"/>
              <a:t>Documents conflict with one another.</a:t>
            </a:r>
          </a:p>
          <a:p>
            <a:pPr lvl="2">
              <a:lnSpc>
                <a:spcPct val="120000"/>
              </a:lnSpc>
              <a:defRPr/>
            </a:pPr>
            <a:r>
              <a:rPr lang="en-US" sz="5200" dirty="0"/>
              <a:t>Writing format is different from one document to the next.</a:t>
            </a:r>
          </a:p>
          <a:p>
            <a:pPr lvl="2">
              <a:lnSpc>
                <a:spcPct val="120000"/>
              </a:lnSpc>
              <a:defRPr/>
            </a:pPr>
            <a:r>
              <a:rPr lang="en-US" sz="5200" dirty="0"/>
              <a:t>Policies/procedures change often.</a:t>
            </a:r>
          </a:p>
          <a:p>
            <a:pPr lvl="1">
              <a:lnSpc>
                <a:spcPct val="80000"/>
              </a:lnSpc>
              <a:defRPr/>
            </a:pPr>
            <a:endParaRPr lang="en-US" sz="1500" dirty="0"/>
          </a:p>
        </p:txBody>
      </p:sp>
      <p:sp>
        <p:nvSpPr>
          <p:cNvPr id="6" name="Shape 4">
            <a:extLst>
              <a:ext uri="{FF2B5EF4-FFF2-40B4-BE49-F238E27FC236}">
                <a16:creationId xmlns:a16="http://schemas.microsoft.com/office/drawing/2014/main" id="{376773B4-ED83-3660-1950-3AC8E5A80662}"/>
              </a:ext>
            </a:extLst>
          </p:cNvPr>
          <p:cNvSpPr/>
          <p:nvPr/>
        </p:nvSpPr>
        <p:spPr>
          <a:xfrm>
            <a:off x="3558696" y="1812187"/>
            <a:ext cx="5242560" cy="48768"/>
          </a:xfrm>
          <a:prstGeom prst="rect">
            <a:avLst/>
          </a:prstGeom>
          <a:solidFill>
            <a:srgbClr val="EBC558"/>
          </a:solidFill>
          <a:ln w="12700">
            <a:solidFill>
              <a:srgbClr val="EBC558"/>
            </a:solidFill>
            <a:prstDash val="solid"/>
          </a:ln>
        </p:spPr>
        <p:txBody>
          <a:bodyPr/>
          <a:lstStyle/>
          <a:p>
            <a:endParaRPr lang="en-US" sz="2400"/>
          </a:p>
        </p:txBody>
      </p:sp>
    </p:spTree>
    <p:extLst>
      <p:ext uri="{BB962C8B-B14F-4D97-AF65-F5344CB8AC3E}">
        <p14:creationId xmlns:p14="http://schemas.microsoft.com/office/powerpoint/2010/main" val="1428376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PAC PowerPoint Template  -  Read-Only" id="{63902023-30B8-49A4-8ED7-491905FF33EB}" vid="{C0BD2B95-3652-45DA-B7D7-BC6657D6BB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MPAC PowerPoint Template</Template>
  <TotalTime>122</TotalTime>
  <Words>2184</Words>
  <Application>Microsoft Office PowerPoint</Application>
  <PresentationFormat>Widescreen</PresentationFormat>
  <Paragraphs>274</Paragraphs>
  <Slides>26</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Bell MT</vt:lpstr>
      <vt:lpstr>Calibri</vt:lpstr>
      <vt:lpstr>Cambria</vt:lpstr>
      <vt:lpstr>Century Gothic</vt:lpstr>
      <vt:lpstr>Wingdings</vt:lpstr>
      <vt:lpstr>Office Theme</vt:lpstr>
      <vt:lpstr>Policy Development Guidance for Law Enforcement</vt:lpstr>
      <vt:lpstr>CLASS OBJECTIVES</vt:lpstr>
      <vt:lpstr>PowerPoint Presentation</vt:lpstr>
      <vt:lpstr>THE IMPORTANCE OF SOUND, CURRENT POLICIES</vt:lpstr>
      <vt:lpstr>POLICIES &amp; PROCEDURES VS.  RULES &amp; REGULATIONS</vt:lpstr>
      <vt:lpstr>PowerPoint Presentation</vt:lpstr>
      <vt:lpstr>PowerPoint Presentation</vt:lpstr>
      <vt:lpstr>PowerPoint Presentation</vt:lpstr>
      <vt:lpstr>PowerPoint Presentation</vt:lpstr>
      <vt:lpstr>PowerPoint Presentation</vt:lpstr>
      <vt:lpstr>Policies and Procedures (Definitions)</vt:lpstr>
      <vt:lpstr>Policies and Procedures (Definitions)</vt:lpstr>
      <vt:lpstr>PowerPoint Presentation</vt:lpstr>
      <vt:lpstr>PowerPoint Presentation</vt:lpstr>
      <vt:lpstr>Additional Research needed?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Bob Beaudry</dc:creator>
  <cp:lastModifiedBy>Bob Beaudry</cp:lastModifiedBy>
  <cp:revision>3</cp:revision>
  <dcterms:created xsi:type="dcterms:W3CDTF">2026-07-06T15:37:55Z</dcterms:created>
  <dcterms:modified xsi:type="dcterms:W3CDTF">2026-07-06T17:59:30Z</dcterms:modified>
</cp:coreProperties>
</file>